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67" r:id="rId4"/>
  </p:sldMasterIdLst>
  <p:notesMasterIdLst>
    <p:notesMasterId r:id="rId12"/>
  </p:notesMasterIdLst>
  <p:handoutMasterIdLst>
    <p:handoutMasterId r:id="rId13"/>
  </p:handoutMasterIdLst>
  <p:sldIdLst>
    <p:sldId id="447" r:id="rId5"/>
    <p:sldId id="264" r:id="rId6"/>
    <p:sldId id="443" r:id="rId7"/>
    <p:sldId id="444" r:id="rId8"/>
    <p:sldId id="445" r:id="rId9"/>
    <p:sldId id="446" r:id="rId10"/>
    <p:sldId id="44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CE" id="{E1A13DFA-2365-C240-87F6-21CB5C4CE8B2}">
          <p14:sldIdLst>
            <p14:sldId id="447"/>
            <p14:sldId id="264"/>
            <p14:sldId id="443"/>
            <p14:sldId id="444"/>
            <p14:sldId id="445"/>
            <p14:sldId id="446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01"/>
    <a:srgbClr val="CCFDCC"/>
    <a:srgbClr val="F0F7D8"/>
    <a:srgbClr val="FEFF02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55" autoAdjust="0"/>
    <p:restoredTop sz="83047" autoAdjust="0"/>
  </p:normalViewPr>
  <p:slideViewPr>
    <p:cSldViewPr snapToGrid="0" snapToObjects="1">
      <p:cViewPr>
        <p:scale>
          <a:sx n="130" d="100"/>
          <a:sy n="130" d="100"/>
        </p:scale>
        <p:origin x="72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83AFF-F54D-DA4A-8A1D-273BBA2FE975}" type="doc">
      <dgm:prSet loTypeId="urn:microsoft.com/office/officeart/2005/8/layout/chevron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BE765B-DB64-2B49-B1EF-77885866CC6B}">
      <dgm:prSet phldrT="[Text]"/>
      <dgm:spPr/>
      <dgm:t>
        <a:bodyPr/>
        <a:lstStyle/>
        <a:p>
          <a:r>
            <a:rPr lang="en-US" dirty="0"/>
            <a:t>Crypto primitives</a:t>
          </a:r>
        </a:p>
      </dgm:t>
    </dgm:pt>
    <dgm:pt modelId="{1CDB8888-C9B3-9E44-9152-324F04E71BE0}" type="parTrans" cxnId="{870FB06E-1D30-7248-A380-DD402CC4E2AE}">
      <dgm:prSet/>
      <dgm:spPr/>
      <dgm:t>
        <a:bodyPr/>
        <a:lstStyle/>
        <a:p>
          <a:endParaRPr lang="en-US"/>
        </a:p>
      </dgm:t>
    </dgm:pt>
    <dgm:pt modelId="{9E9888B1-A42F-0D4D-BE91-0876CB1773B5}" type="sibTrans" cxnId="{870FB06E-1D30-7248-A380-DD402CC4E2AE}">
      <dgm:prSet/>
      <dgm:spPr/>
      <dgm:t>
        <a:bodyPr/>
        <a:lstStyle/>
        <a:p>
          <a:endParaRPr lang="en-US"/>
        </a:p>
      </dgm:t>
    </dgm:pt>
    <dgm:pt modelId="{CF17B1EF-9794-1743-A56F-B4CD60A25F98}">
      <dgm:prSet phldrT="[Text]"/>
      <dgm:spPr/>
      <dgm:t>
        <a:bodyPr/>
        <a:lstStyle/>
        <a:p>
          <a:r>
            <a:rPr lang="en-US" dirty="0"/>
            <a:t>RSA, DSA, ECDSA</a:t>
          </a:r>
        </a:p>
      </dgm:t>
    </dgm:pt>
    <dgm:pt modelId="{105CEB0A-1FFA-BC44-A33D-9FD1CD93F7B3}" type="parTrans" cxnId="{74FC1646-BC66-3043-AB0E-86579AA9AFE5}">
      <dgm:prSet/>
      <dgm:spPr/>
      <dgm:t>
        <a:bodyPr/>
        <a:lstStyle/>
        <a:p>
          <a:endParaRPr lang="en-US"/>
        </a:p>
      </dgm:t>
    </dgm:pt>
    <dgm:pt modelId="{00260C7D-EBD0-B84A-BC94-B45AA662FB81}" type="sibTrans" cxnId="{74FC1646-BC66-3043-AB0E-86579AA9AFE5}">
      <dgm:prSet/>
      <dgm:spPr/>
      <dgm:t>
        <a:bodyPr/>
        <a:lstStyle/>
        <a:p>
          <a:endParaRPr lang="en-US"/>
        </a:p>
      </dgm:t>
    </dgm:pt>
    <dgm:pt modelId="{F0D719A0-2296-8846-8538-CB36DCE907B3}">
      <dgm:prSet phldrT="[Text]"/>
      <dgm:spPr/>
      <dgm:t>
        <a:bodyPr/>
        <a:lstStyle/>
        <a:p>
          <a:r>
            <a:rPr lang="en-US" dirty="0" err="1"/>
            <a:t>Diffie</a:t>
          </a:r>
          <a:r>
            <a:rPr lang="en-US" dirty="0"/>
            <a:t>–Hellman, ECDH</a:t>
          </a:r>
        </a:p>
      </dgm:t>
    </dgm:pt>
    <dgm:pt modelId="{69A1AA8D-5E40-A34C-B30A-B24623737F2E}" type="parTrans" cxnId="{B620670F-5075-C341-A81F-9D0666C77995}">
      <dgm:prSet/>
      <dgm:spPr/>
      <dgm:t>
        <a:bodyPr/>
        <a:lstStyle/>
        <a:p>
          <a:endParaRPr lang="en-US"/>
        </a:p>
      </dgm:t>
    </dgm:pt>
    <dgm:pt modelId="{58DC1CA7-CB16-A644-BA4E-98C1D9B4070B}" type="sibTrans" cxnId="{B620670F-5075-C341-A81F-9D0666C77995}">
      <dgm:prSet/>
      <dgm:spPr/>
      <dgm:t>
        <a:bodyPr/>
        <a:lstStyle/>
        <a:p>
          <a:endParaRPr lang="en-US"/>
        </a:p>
      </dgm:t>
    </dgm:pt>
    <dgm:pt modelId="{DA3329FD-8223-434A-ADC6-A2E4E7E33491}">
      <dgm:prSet phldrT="[Text]"/>
      <dgm:spPr/>
      <dgm:t>
        <a:bodyPr/>
        <a:lstStyle/>
        <a:p>
          <a:r>
            <a:rPr lang="en-US" dirty="0"/>
            <a:t>DES, 3DES, RC4, AES</a:t>
          </a:r>
        </a:p>
      </dgm:t>
    </dgm:pt>
    <dgm:pt modelId="{6034BDF8-FBC4-7841-A350-30AAF4F4EF1F}" type="parTrans" cxnId="{AD82DE4C-0F84-364D-A974-61ED36508FCC}">
      <dgm:prSet/>
      <dgm:spPr/>
      <dgm:t>
        <a:bodyPr/>
        <a:lstStyle/>
        <a:p>
          <a:endParaRPr lang="en-US"/>
        </a:p>
      </dgm:t>
    </dgm:pt>
    <dgm:pt modelId="{56C09BC6-E30E-1C41-A655-998C6E5B3B2D}" type="sibTrans" cxnId="{AD82DE4C-0F84-364D-A974-61ED36508FCC}">
      <dgm:prSet/>
      <dgm:spPr/>
      <dgm:t>
        <a:bodyPr/>
        <a:lstStyle/>
        <a:p>
          <a:endParaRPr lang="en-US"/>
        </a:p>
      </dgm:t>
    </dgm:pt>
    <dgm:pt modelId="{2901B444-D8A1-5C4A-BB59-CF7BDA13984F}">
      <dgm:prSet phldrT="[Text]"/>
      <dgm:spPr/>
      <dgm:t>
        <a:bodyPr/>
        <a:lstStyle/>
        <a:p>
          <a:r>
            <a:rPr lang="en-US" dirty="0" err="1"/>
            <a:t>Ciphersuite</a:t>
          </a:r>
          <a:r>
            <a:rPr lang="en-US" dirty="0"/>
            <a:t> details</a:t>
          </a:r>
        </a:p>
      </dgm:t>
    </dgm:pt>
    <dgm:pt modelId="{2632A54A-2D21-824F-B0B8-DBEF1CD1411A}" type="parTrans" cxnId="{1B480D98-3C6B-5340-B625-80C6DE2A79B2}">
      <dgm:prSet/>
      <dgm:spPr/>
      <dgm:t>
        <a:bodyPr/>
        <a:lstStyle/>
        <a:p>
          <a:endParaRPr lang="en-US"/>
        </a:p>
      </dgm:t>
    </dgm:pt>
    <dgm:pt modelId="{03883821-5D45-F547-922B-131ECE971662}" type="sibTrans" cxnId="{1B480D98-3C6B-5340-B625-80C6DE2A79B2}">
      <dgm:prSet/>
      <dgm:spPr/>
      <dgm:t>
        <a:bodyPr/>
        <a:lstStyle/>
        <a:p>
          <a:endParaRPr lang="en-US"/>
        </a:p>
      </dgm:t>
    </dgm:pt>
    <dgm:pt modelId="{F22E7409-76ED-B841-BBA0-CF74F8531EE6}">
      <dgm:prSet phldrT="[Text]"/>
      <dgm:spPr/>
      <dgm:t>
        <a:bodyPr/>
        <a:lstStyle/>
        <a:p>
          <a:r>
            <a:rPr lang="en-US" dirty="0"/>
            <a:t>Data structures</a:t>
          </a:r>
        </a:p>
      </dgm:t>
    </dgm:pt>
    <dgm:pt modelId="{744501B3-F96C-CB42-9604-B8750305675C}" type="parTrans" cxnId="{72634D60-C5E3-0849-8930-65F19C588E78}">
      <dgm:prSet/>
      <dgm:spPr/>
      <dgm:t>
        <a:bodyPr/>
        <a:lstStyle/>
        <a:p>
          <a:endParaRPr lang="en-US"/>
        </a:p>
      </dgm:t>
    </dgm:pt>
    <dgm:pt modelId="{4CAF089F-C66F-4748-B3EF-0A69AA2B9AA1}" type="sibTrans" cxnId="{72634D60-C5E3-0849-8930-65F19C588E78}">
      <dgm:prSet/>
      <dgm:spPr/>
      <dgm:t>
        <a:bodyPr/>
        <a:lstStyle/>
        <a:p>
          <a:endParaRPr lang="en-US"/>
        </a:p>
      </dgm:t>
    </dgm:pt>
    <dgm:pt modelId="{508E9080-EFF2-5649-B120-38039D115115}">
      <dgm:prSet phldrT="[Text]"/>
      <dgm:spPr/>
      <dgm:t>
        <a:bodyPr/>
        <a:lstStyle/>
        <a:p>
          <a:r>
            <a:rPr lang="en-US" dirty="0"/>
            <a:t>Key derivation</a:t>
          </a:r>
        </a:p>
      </dgm:t>
    </dgm:pt>
    <dgm:pt modelId="{D410CA65-1AEB-694A-AA7C-2D5216C649F6}" type="parTrans" cxnId="{8AC1E3C6-BB37-8B45-B6E7-72CD532E825C}">
      <dgm:prSet/>
      <dgm:spPr/>
      <dgm:t>
        <a:bodyPr/>
        <a:lstStyle/>
        <a:p>
          <a:endParaRPr lang="en-US"/>
        </a:p>
      </dgm:t>
    </dgm:pt>
    <dgm:pt modelId="{95440070-1559-6045-BF25-390ABD6AAD65}" type="sibTrans" cxnId="{8AC1E3C6-BB37-8B45-B6E7-72CD532E825C}">
      <dgm:prSet/>
      <dgm:spPr/>
      <dgm:t>
        <a:bodyPr/>
        <a:lstStyle/>
        <a:p>
          <a:endParaRPr lang="en-US"/>
        </a:p>
      </dgm:t>
    </dgm:pt>
    <dgm:pt modelId="{BF564EFA-6320-C64D-8D02-8116F67DDE0C}">
      <dgm:prSet phldrT="[Text]"/>
      <dgm:spPr/>
      <dgm:t>
        <a:bodyPr/>
        <a:lstStyle/>
        <a:p>
          <a:r>
            <a:rPr lang="en-US" dirty="0"/>
            <a:t>Advanced functionality</a:t>
          </a:r>
        </a:p>
      </dgm:t>
    </dgm:pt>
    <dgm:pt modelId="{597A8F44-323B-C044-BB41-8464B28C4373}" type="parTrans" cxnId="{42282D06-7813-A24F-99FC-5CFA46B6AFAC}">
      <dgm:prSet/>
      <dgm:spPr/>
      <dgm:t>
        <a:bodyPr/>
        <a:lstStyle/>
        <a:p>
          <a:endParaRPr lang="en-US"/>
        </a:p>
      </dgm:t>
    </dgm:pt>
    <dgm:pt modelId="{41E8896D-57FD-734A-9DC6-4579CC697B76}" type="sibTrans" cxnId="{42282D06-7813-A24F-99FC-5CFA46B6AFAC}">
      <dgm:prSet/>
      <dgm:spPr/>
      <dgm:t>
        <a:bodyPr/>
        <a:lstStyle/>
        <a:p>
          <a:endParaRPr lang="en-US"/>
        </a:p>
      </dgm:t>
    </dgm:pt>
    <dgm:pt modelId="{38F05972-6914-EA43-8558-FDC76C37C2DD}">
      <dgm:prSet phldrT="[Text]"/>
      <dgm:spPr/>
      <dgm:t>
        <a:bodyPr/>
        <a:lstStyle/>
        <a:p>
          <a:r>
            <a:rPr lang="en-US" dirty="0"/>
            <a:t>Renegotiation</a:t>
          </a:r>
        </a:p>
      </dgm:t>
    </dgm:pt>
    <dgm:pt modelId="{6075ADF5-AD99-8F48-BF49-F47E65331AC1}" type="parTrans" cxnId="{92F9DB72-4165-B547-9D6B-88ED019AFCEC}">
      <dgm:prSet/>
      <dgm:spPr/>
      <dgm:t>
        <a:bodyPr/>
        <a:lstStyle/>
        <a:p>
          <a:endParaRPr lang="en-US"/>
        </a:p>
      </dgm:t>
    </dgm:pt>
    <dgm:pt modelId="{0767C567-F6B5-D341-8DDD-48C7DE66D786}" type="sibTrans" cxnId="{92F9DB72-4165-B547-9D6B-88ED019AFCEC}">
      <dgm:prSet/>
      <dgm:spPr/>
      <dgm:t>
        <a:bodyPr/>
        <a:lstStyle/>
        <a:p>
          <a:endParaRPr lang="en-US"/>
        </a:p>
      </dgm:t>
    </dgm:pt>
    <dgm:pt modelId="{C6F0C652-FE2D-0D40-B1EC-A0D6B2FDDD27}">
      <dgm:prSet phldrT="[Text]"/>
      <dgm:spPr/>
      <dgm:t>
        <a:bodyPr/>
        <a:lstStyle/>
        <a:p>
          <a:r>
            <a:rPr lang="en-US" dirty="0"/>
            <a:t>Libraries</a:t>
          </a:r>
        </a:p>
      </dgm:t>
    </dgm:pt>
    <dgm:pt modelId="{F4A59224-C3ED-A743-892F-1E0A0BD5479E}" type="parTrans" cxnId="{DAA5DB80-49DC-1440-BE78-029B41F8E970}">
      <dgm:prSet/>
      <dgm:spPr/>
      <dgm:t>
        <a:bodyPr/>
        <a:lstStyle/>
        <a:p>
          <a:endParaRPr lang="en-US"/>
        </a:p>
      </dgm:t>
    </dgm:pt>
    <dgm:pt modelId="{2156A7A6-4078-6348-AD13-CCB213055C4D}" type="sibTrans" cxnId="{DAA5DB80-49DC-1440-BE78-029B41F8E970}">
      <dgm:prSet/>
      <dgm:spPr/>
      <dgm:t>
        <a:bodyPr/>
        <a:lstStyle/>
        <a:p>
          <a:endParaRPr lang="en-US"/>
        </a:p>
      </dgm:t>
    </dgm:pt>
    <dgm:pt modelId="{C32A8C8F-2DA8-D546-9B22-ED07042E30DA}">
      <dgm:prSet phldrT="[Text]"/>
      <dgm:spPr/>
      <dgm:t>
        <a:bodyPr/>
        <a:lstStyle/>
        <a:p>
          <a:r>
            <a:rPr lang="en-US" dirty="0"/>
            <a:t>OpenSSL</a:t>
          </a:r>
        </a:p>
      </dgm:t>
    </dgm:pt>
    <dgm:pt modelId="{74882F9E-B7C1-BD4E-B1A2-BC90D895F092}" type="parTrans" cxnId="{0FB7C149-69FA-EF49-975B-F0F662C6513F}">
      <dgm:prSet/>
      <dgm:spPr/>
      <dgm:t>
        <a:bodyPr/>
        <a:lstStyle/>
        <a:p>
          <a:endParaRPr lang="en-US"/>
        </a:p>
      </dgm:t>
    </dgm:pt>
    <dgm:pt modelId="{83A97275-E2F8-FA42-89B8-609F76587271}" type="sibTrans" cxnId="{0FB7C149-69FA-EF49-975B-F0F662C6513F}">
      <dgm:prSet/>
      <dgm:spPr/>
      <dgm:t>
        <a:bodyPr/>
        <a:lstStyle/>
        <a:p>
          <a:endParaRPr lang="en-US"/>
        </a:p>
      </dgm:t>
    </dgm:pt>
    <dgm:pt modelId="{1C941E6F-605F-DF4C-B0D1-5427DDE25047}">
      <dgm:prSet phldrT="[Text]"/>
      <dgm:spPr/>
      <dgm:t>
        <a:bodyPr/>
        <a:lstStyle/>
        <a:p>
          <a:r>
            <a:rPr lang="en-US" dirty="0"/>
            <a:t>HMAC</a:t>
          </a:r>
        </a:p>
      </dgm:t>
    </dgm:pt>
    <dgm:pt modelId="{1EB08F8A-F288-AA4D-A8D2-8AB52E12F965}" type="parTrans" cxnId="{BC15DD9C-960D-EE4D-8881-5827437B2EED}">
      <dgm:prSet/>
      <dgm:spPr/>
      <dgm:t>
        <a:bodyPr/>
        <a:lstStyle/>
        <a:p>
          <a:endParaRPr lang="en-US"/>
        </a:p>
      </dgm:t>
    </dgm:pt>
    <dgm:pt modelId="{3191FE98-675A-8441-A156-FA89D99B378C}" type="sibTrans" cxnId="{BC15DD9C-960D-EE4D-8881-5827437B2EED}">
      <dgm:prSet/>
      <dgm:spPr/>
      <dgm:t>
        <a:bodyPr/>
        <a:lstStyle/>
        <a:p>
          <a:endParaRPr lang="en-US"/>
        </a:p>
      </dgm:t>
    </dgm:pt>
    <dgm:pt modelId="{B55BB8E7-4426-4241-B015-BBEA6716F224}">
      <dgm:prSet phldrT="[Text]"/>
      <dgm:spPr/>
      <dgm:t>
        <a:bodyPr/>
        <a:lstStyle/>
        <a:p>
          <a:r>
            <a:rPr lang="en-US" dirty="0"/>
            <a:t>MD5, SHA1, SHA-2</a:t>
          </a:r>
        </a:p>
      </dgm:t>
    </dgm:pt>
    <dgm:pt modelId="{0726C706-3496-AA4B-901C-597C680273E4}" type="parTrans" cxnId="{F669648F-FB78-E04E-A0E9-7BCCD9500DD6}">
      <dgm:prSet/>
      <dgm:spPr/>
      <dgm:t>
        <a:bodyPr/>
        <a:lstStyle/>
        <a:p>
          <a:endParaRPr lang="en-US"/>
        </a:p>
      </dgm:t>
    </dgm:pt>
    <dgm:pt modelId="{FCC70A7E-1D21-9549-93DE-E762B9CFE3DA}" type="sibTrans" cxnId="{F669648F-FB78-E04E-A0E9-7BCCD9500DD6}">
      <dgm:prSet/>
      <dgm:spPr/>
      <dgm:t>
        <a:bodyPr/>
        <a:lstStyle/>
        <a:p>
          <a:endParaRPr lang="en-US"/>
        </a:p>
      </dgm:t>
    </dgm:pt>
    <dgm:pt modelId="{CBD7356E-5C31-004F-9A97-5B9665641108}">
      <dgm:prSet phldrT="[Text]"/>
      <dgm:spPr/>
      <dgm:t>
        <a:bodyPr/>
        <a:lstStyle/>
        <a:p>
          <a:r>
            <a:rPr lang="en-US" dirty="0"/>
            <a:t>Encryption modes, IVs</a:t>
          </a:r>
        </a:p>
      </dgm:t>
    </dgm:pt>
    <dgm:pt modelId="{AA0C4CA8-03DC-AB45-93DA-81402051CB89}" type="parTrans" cxnId="{6D411BF8-6EF4-3749-8CF5-C8FB839C8D83}">
      <dgm:prSet/>
      <dgm:spPr/>
      <dgm:t>
        <a:bodyPr/>
        <a:lstStyle/>
        <a:p>
          <a:endParaRPr lang="en-US"/>
        </a:p>
      </dgm:t>
    </dgm:pt>
    <dgm:pt modelId="{3B448665-687A-564B-A204-3CA15AA9F6D9}" type="sibTrans" cxnId="{6D411BF8-6EF4-3749-8CF5-C8FB839C8D83}">
      <dgm:prSet/>
      <dgm:spPr/>
      <dgm:t>
        <a:bodyPr/>
        <a:lstStyle/>
        <a:p>
          <a:endParaRPr lang="en-US"/>
        </a:p>
      </dgm:t>
    </dgm:pt>
    <dgm:pt modelId="{69BFA057-6DDA-D04B-810F-CEF82F8BBB81}">
      <dgm:prSet phldrT="[Text]"/>
      <dgm:spPr/>
      <dgm:t>
        <a:bodyPr/>
        <a:lstStyle/>
        <a:p>
          <a:r>
            <a:rPr lang="en-US" dirty="0"/>
            <a:t>Padding</a:t>
          </a:r>
        </a:p>
      </dgm:t>
    </dgm:pt>
    <dgm:pt modelId="{B4F1198B-F8C0-A94E-AA1D-3D173F51E2AD}" type="parTrans" cxnId="{47BE27FB-B5F1-5C41-9829-334ABAD4A4FC}">
      <dgm:prSet/>
      <dgm:spPr/>
      <dgm:t>
        <a:bodyPr/>
        <a:lstStyle/>
        <a:p>
          <a:endParaRPr lang="en-US"/>
        </a:p>
      </dgm:t>
    </dgm:pt>
    <dgm:pt modelId="{48B99061-FC70-0943-AAF4-0FCED7E28748}" type="sibTrans" cxnId="{47BE27FB-B5F1-5C41-9829-334ABAD4A4FC}">
      <dgm:prSet/>
      <dgm:spPr/>
      <dgm:t>
        <a:bodyPr/>
        <a:lstStyle/>
        <a:p>
          <a:endParaRPr lang="en-US"/>
        </a:p>
      </dgm:t>
    </dgm:pt>
    <dgm:pt modelId="{93DC51DB-D01F-0049-9EAB-1BF4C366C6A0}">
      <dgm:prSet phldrT="[Text]"/>
      <dgm:spPr/>
      <dgm:t>
        <a:bodyPr/>
        <a:lstStyle/>
        <a:p>
          <a:r>
            <a:rPr lang="en-US" dirty="0"/>
            <a:t>Session resumption</a:t>
          </a:r>
        </a:p>
      </dgm:t>
    </dgm:pt>
    <dgm:pt modelId="{0A5CAFE6-6737-A344-BD4B-0E15C24C444D}" type="parTrans" cxnId="{9C663813-52B9-F643-9101-1B6A8CA882E5}">
      <dgm:prSet/>
      <dgm:spPr/>
      <dgm:t>
        <a:bodyPr/>
        <a:lstStyle/>
        <a:p>
          <a:endParaRPr lang="en-US"/>
        </a:p>
      </dgm:t>
    </dgm:pt>
    <dgm:pt modelId="{4125CE8D-112B-6A4D-AA59-EC3227B4D56A}" type="sibTrans" cxnId="{9C663813-52B9-F643-9101-1B6A8CA882E5}">
      <dgm:prSet/>
      <dgm:spPr/>
      <dgm:t>
        <a:bodyPr/>
        <a:lstStyle/>
        <a:p>
          <a:endParaRPr lang="en-US"/>
        </a:p>
      </dgm:t>
    </dgm:pt>
    <dgm:pt modelId="{F1037061-0314-944A-A3F5-23716F564C44}">
      <dgm:prSet phldrT="[Text]"/>
      <dgm:spPr/>
      <dgm:t>
        <a:bodyPr/>
        <a:lstStyle/>
        <a:p>
          <a:r>
            <a:rPr lang="en-US" dirty="0"/>
            <a:t>Alerts &amp; errors</a:t>
          </a:r>
        </a:p>
      </dgm:t>
    </dgm:pt>
    <dgm:pt modelId="{C0308DF5-DFB2-184E-A553-834A316575ED}" type="parTrans" cxnId="{6A24B1C9-87BF-3B44-B651-7622A6730492}">
      <dgm:prSet/>
      <dgm:spPr/>
      <dgm:t>
        <a:bodyPr/>
        <a:lstStyle/>
        <a:p>
          <a:endParaRPr lang="en-US"/>
        </a:p>
      </dgm:t>
    </dgm:pt>
    <dgm:pt modelId="{22E77460-C0A7-ED48-B04F-D6298E036CC6}" type="sibTrans" cxnId="{6A24B1C9-87BF-3B44-B651-7622A6730492}">
      <dgm:prSet/>
      <dgm:spPr/>
      <dgm:t>
        <a:bodyPr/>
        <a:lstStyle/>
        <a:p>
          <a:endParaRPr lang="en-US"/>
        </a:p>
      </dgm:t>
    </dgm:pt>
    <dgm:pt modelId="{BDF98C26-0DF5-964D-B95E-AC6567843251}">
      <dgm:prSet phldrT="[Text]"/>
      <dgm:spPr/>
      <dgm:t>
        <a:bodyPr/>
        <a:lstStyle/>
        <a:p>
          <a:r>
            <a:rPr lang="en-US" dirty="0"/>
            <a:t>Certification / revocation</a:t>
          </a:r>
        </a:p>
      </dgm:t>
    </dgm:pt>
    <dgm:pt modelId="{86F65D1A-7E92-054B-BDB5-BD663FD31F47}" type="parTrans" cxnId="{41301442-6F40-C440-928A-E970BA57CBA5}">
      <dgm:prSet/>
      <dgm:spPr/>
      <dgm:t>
        <a:bodyPr/>
        <a:lstStyle/>
        <a:p>
          <a:endParaRPr lang="en-US"/>
        </a:p>
      </dgm:t>
    </dgm:pt>
    <dgm:pt modelId="{B3AFF13C-38BF-E649-AD82-027C52E350D9}" type="sibTrans" cxnId="{41301442-6F40-C440-928A-E970BA57CBA5}">
      <dgm:prSet/>
      <dgm:spPr/>
      <dgm:t>
        <a:bodyPr/>
        <a:lstStyle/>
        <a:p>
          <a:endParaRPr lang="en-US"/>
        </a:p>
      </dgm:t>
    </dgm:pt>
    <dgm:pt modelId="{3BFC820C-F124-B14E-863C-C476B028E30C}">
      <dgm:prSet phldrT="[Text]"/>
      <dgm:spPr/>
      <dgm:t>
        <a:bodyPr/>
        <a:lstStyle/>
        <a:p>
          <a:r>
            <a:rPr lang="en-US" dirty="0"/>
            <a:t>Applications</a:t>
          </a:r>
        </a:p>
      </dgm:t>
    </dgm:pt>
    <dgm:pt modelId="{97146A2B-A846-E640-A35E-7BB3A6472056}" type="parTrans" cxnId="{B08F40A9-C4E8-C94C-BD49-ED79E3E371A3}">
      <dgm:prSet/>
      <dgm:spPr/>
      <dgm:t>
        <a:bodyPr/>
        <a:lstStyle/>
        <a:p>
          <a:endParaRPr lang="en-US"/>
        </a:p>
      </dgm:t>
    </dgm:pt>
    <dgm:pt modelId="{82CCF35C-4D0E-9149-A760-4A13181AC249}" type="sibTrans" cxnId="{B08F40A9-C4E8-C94C-BD49-ED79E3E371A3}">
      <dgm:prSet/>
      <dgm:spPr/>
      <dgm:t>
        <a:bodyPr/>
        <a:lstStyle/>
        <a:p>
          <a:endParaRPr lang="en-US"/>
        </a:p>
      </dgm:t>
    </dgm:pt>
    <dgm:pt modelId="{11A17568-437B-6549-89B7-031DA75AFA63}">
      <dgm:prSet phldrT="[Text]"/>
      <dgm:spPr/>
      <dgm:t>
        <a:bodyPr/>
        <a:lstStyle/>
        <a:p>
          <a:r>
            <a:rPr lang="en-US" dirty="0"/>
            <a:t>Web browsers: Chrome, Firefox, IE/Edge, Safari</a:t>
          </a:r>
        </a:p>
      </dgm:t>
    </dgm:pt>
    <dgm:pt modelId="{8045F229-757F-2A40-8BFE-ECD606F030F0}" type="parTrans" cxnId="{B60822FE-FBFE-4049-A0AA-23EE1341D440}">
      <dgm:prSet/>
      <dgm:spPr/>
      <dgm:t>
        <a:bodyPr/>
        <a:lstStyle/>
        <a:p>
          <a:endParaRPr lang="en-US"/>
        </a:p>
      </dgm:t>
    </dgm:pt>
    <dgm:pt modelId="{C56B2E86-96AA-4D45-BB2A-2390B0FCB640}" type="sibTrans" cxnId="{B60822FE-FBFE-4049-A0AA-23EE1341D440}">
      <dgm:prSet/>
      <dgm:spPr/>
      <dgm:t>
        <a:bodyPr/>
        <a:lstStyle/>
        <a:p>
          <a:endParaRPr lang="en-US"/>
        </a:p>
      </dgm:t>
    </dgm:pt>
    <dgm:pt modelId="{10493802-F88C-4B4A-A459-304FB7B9B18D}">
      <dgm:prSet phldrT="[Text]"/>
      <dgm:spPr/>
      <dgm:t>
        <a:bodyPr/>
        <a:lstStyle/>
        <a:p>
          <a:r>
            <a:rPr lang="en-US" dirty="0"/>
            <a:t>Web servers:  Apache, IIS, </a:t>
          </a:r>
          <a:r>
            <a:rPr lang="en-US" dirty="0" err="1"/>
            <a:t>nginx</a:t>
          </a:r>
          <a:r>
            <a:rPr lang="en-US" dirty="0"/>
            <a:t>, node, …</a:t>
          </a:r>
        </a:p>
      </dgm:t>
    </dgm:pt>
    <dgm:pt modelId="{467D9F51-D826-7449-AC96-770F02E70F23}" type="parTrans" cxnId="{C004BC21-8241-6B4F-9271-E920B5C791DB}">
      <dgm:prSet/>
      <dgm:spPr/>
      <dgm:t>
        <a:bodyPr/>
        <a:lstStyle/>
        <a:p>
          <a:endParaRPr lang="en-US"/>
        </a:p>
      </dgm:t>
    </dgm:pt>
    <dgm:pt modelId="{55013894-22E2-E54C-8033-3A7D224AEFB5}" type="sibTrans" cxnId="{C004BC21-8241-6B4F-9271-E920B5C791DB}">
      <dgm:prSet/>
      <dgm:spPr/>
      <dgm:t>
        <a:bodyPr/>
        <a:lstStyle/>
        <a:p>
          <a:endParaRPr lang="en-US"/>
        </a:p>
      </dgm:t>
    </dgm:pt>
    <dgm:pt modelId="{A4120A71-91DF-B84C-AD88-8BC8D893AD72}">
      <dgm:prSet phldrT="[Text]"/>
      <dgm:spPr/>
      <dgm:t>
        <a:bodyPr/>
        <a:lstStyle/>
        <a:p>
          <a:r>
            <a:rPr lang="en-US" dirty="0" err="1"/>
            <a:t>GnuTLS</a:t>
          </a:r>
          <a:endParaRPr lang="en-US" dirty="0"/>
        </a:p>
      </dgm:t>
    </dgm:pt>
    <dgm:pt modelId="{1411AB5A-E9AE-AF4D-965D-FC676E1E3F5E}" type="parTrans" cxnId="{CBD48D54-CBBB-2F40-A3B9-E0A3C2D3E2EC}">
      <dgm:prSet/>
      <dgm:spPr/>
      <dgm:t>
        <a:bodyPr/>
        <a:lstStyle/>
        <a:p>
          <a:endParaRPr lang="en-US"/>
        </a:p>
      </dgm:t>
    </dgm:pt>
    <dgm:pt modelId="{542B1768-0ED7-0B49-B4BB-2CBE37A09EB6}" type="sibTrans" cxnId="{CBD48D54-CBBB-2F40-A3B9-E0A3C2D3E2EC}">
      <dgm:prSet/>
      <dgm:spPr/>
      <dgm:t>
        <a:bodyPr/>
        <a:lstStyle/>
        <a:p>
          <a:endParaRPr lang="en-US"/>
        </a:p>
      </dgm:t>
    </dgm:pt>
    <dgm:pt modelId="{FA374FF8-75E6-B34C-B5A1-95DD96F07775}">
      <dgm:prSet phldrT="[Text]"/>
      <dgm:spPr/>
      <dgm:t>
        <a:bodyPr/>
        <a:lstStyle/>
        <a:p>
          <a:r>
            <a:rPr lang="en-US" dirty="0" err="1"/>
            <a:t>SChannel</a:t>
          </a:r>
          <a:endParaRPr lang="en-US" dirty="0"/>
        </a:p>
      </dgm:t>
    </dgm:pt>
    <dgm:pt modelId="{4984B8EB-6477-C041-B46D-E022DF2E6A50}" type="parTrans" cxnId="{5AEA48A3-99DD-BF4D-AFDE-5DC94FCD6F44}">
      <dgm:prSet/>
      <dgm:spPr/>
      <dgm:t>
        <a:bodyPr/>
        <a:lstStyle/>
        <a:p>
          <a:endParaRPr lang="en-US"/>
        </a:p>
      </dgm:t>
    </dgm:pt>
    <dgm:pt modelId="{C9C9D1A2-2D4D-C640-A178-AB8715FB8C2D}" type="sibTrans" cxnId="{5AEA48A3-99DD-BF4D-AFDE-5DC94FCD6F44}">
      <dgm:prSet/>
      <dgm:spPr/>
      <dgm:t>
        <a:bodyPr/>
        <a:lstStyle/>
        <a:p>
          <a:endParaRPr lang="en-US"/>
        </a:p>
      </dgm:t>
    </dgm:pt>
    <dgm:pt modelId="{8C3EB8F3-D95A-4449-B016-BF72ABA7C552}">
      <dgm:prSet phldrT="[Text]"/>
      <dgm:spPr/>
      <dgm:t>
        <a:bodyPr/>
        <a:lstStyle/>
        <a:p>
          <a:r>
            <a:rPr lang="en-US" dirty="0"/>
            <a:t>Application SDKs</a:t>
          </a:r>
        </a:p>
      </dgm:t>
    </dgm:pt>
    <dgm:pt modelId="{7F536651-B044-1E43-98D8-BB3F9AB2E8C1}" type="parTrans" cxnId="{5C067B67-30D1-6740-A86D-EBF779D5E644}">
      <dgm:prSet/>
      <dgm:spPr/>
      <dgm:t>
        <a:bodyPr/>
        <a:lstStyle/>
        <a:p>
          <a:endParaRPr lang="en-US"/>
        </a:p>
      </dgm:t>
    </dgm:pt>
    <dgm:pt modelId="{50C48836-B6BD-2D44-9F0B-539E749F4F07}" type="sibTrans" cxnId="{5C067B67-30D1-6740-A86D-EBF779D5E644}">
      <dgm:prSet/>
      <dgm:spPr/>
      <dgm:t>
        <a:bodyPr/>
        <a:lstStyle/>
        <a:p>
          <a:endParaRPr lang="en-US"/>
        </a:p>
      </dgm:t>
    </dgm:pt>
    <dgm:pt modelId="{3E2DCF8B-A513-9D43-A784-1A76FD604714}">
      <dgm:prSet phldrT="[Text]"/>
      <dgm:spPr/>
      <dgm:t>
        <a:bodyPr/>
        <a:lstStyle/>
        <a:p>
          <a:r>
            <a:rPr lang="en-US" dirty="0"/>
            <a:t>Java JSSE</a:t>
          </a:r>
        </a:p>
      </dgm:t>
    </dgm:pt>
    <dgm:pt modelId="{16F1274D-93EE-3246-B174-21A3FD944D00}" type="parTrans" cxnId="{9F19BA08-1D6A-A242-8696-2D3661DFBF00}">
      <dgm:prSet/>
      <dgm:spPr/>
      <dgm:t>
        <a:bodyPr/>
        <a:lstStyle/>
        <a:p>
          <a:endParaRPr lang="en-US"/>
        </a:p>
      </dgm:t>
    </dgm:pt>
    <dgm:pt modelId="{E243CE22-7E97-D34E-833D-C17DC47DDFD3}" type="sibTrans" cxnId="{9F19BA08-1D6A-A242-8696-2D3661DFBF00}">
      <dgm:prSet/>
      <dgm:spPr/>
      <dgm:t>
        <a:bodyPr/>
        <a:lstStyle/>
        <a:p>
          <a:endParaRPr lang="en-US"/>
        </a:p>
      </dgm:t>
    </dgm:pt>
    <dgm:pt modelId="{78874C49-83DC-BF4D-BD30-58E39DF7598C}">
      <dgm:prSet phldrT="[Text]"/>
      <dgm:spPr/>
      <dgm:t>
        <a:bodyPr/>
        <a:lstStyle/>
        <a:p>
          <a:r>
            <a:rPr lang="en-US" dirty="0"/>
            <a:t>Negotiation</a:t>
          </a:r>
        </a:p>
      </dgm:t>
    </dgm:pt>
    <dgm:pt modelId="{CA1D5E2D-7AFA-2847-A4BA-5B2DF0B728DA}" type="parTrans" cxnId="{21696ACE-9068-DF4D-BCFF-B4C42E9DE393}">
      <dgm:prSet/>
      <dgm:spPr/>
      <dgm:t>
        <a:bodyPr/>
        <a:lstStyle/>
        <a:p>
          <a:endParaRPr lang="en-US"/>
        </a:p>
      </dgm:t>
    </dgm:pt>
    <dgm:pt modelId="{72A08643-6961-7848-94DB-9AFA1327B6DB}" type="sibTrans" cxnId="{21696ACE-9068-DF4D-BCFF-B4C42E9DE393}">
      <dgm:prSet/>
      <dgm:spPr/>
      <dgm:t>
        <a:bodyPr/>
        <a:lstStyle/>
        <a:p>
          <a:endParaRPr lang="en-US"/>
        </a:p>
      </dgm:t>
    </dgm:pt>
    <dgm:pt modelId="{636F5FAE-B306-A540-9C2B-DC78992ADC45}">
      <dgm:prSet phldrT="[Text]"/>
      <dgm:spPr/>
      <dgm:t>
        <a:bodyPr/>
        <a:lstStyle/>
        <a:p>
          <a:r>
            <a:rPr lang="en-US" dirty="0"/>
            <a:t>Certificates</a:t>
          </a:r>
        </a:p>
      </dgm:t>
    </dgm:pt>
    <dgm:pt modelId="{0C13CBED-D835-894C-A9E3-CABF96E60523}" type="parTrans" cxnId="{BE79832C-3A8F-984D-B4CE-51C2AEE14E9D}">
      <dgm:prSet/>
      <dgm:spPr/>
      <dgm:t>
        <a:bodyPr/>
        <a:lstStyle/>
        <a:p>
          <a:endParaRPr lang="en-US"/>
        </a:p>
      </dgm:t>
    </dgm:pt>
    <dgm:pt modelId="{AD90EDCF-523A-5840-9F44-3859E10B33EF}" type="sibTrans" cxnId="{BE79832C-3A8F-984D-B4CE-51C2AEE14E9D}">
      <dgm:prSet/>
      <dgm:spPr/>
      <dgm:t>
        <a:bodyPr/>
        <a:lstStyle/>
        <a:p>
          <a:endParaRPr lang="en-US"/>
        </a:p>
      </dgm:t>
    </dgm:pt>
    <dgm:pt modelId="{D8C06BEB-5D52-8A46-AAE4-B2BCC9A18878}">
      <dgm:prSet phldrT="[Text]"/>
      <dgm:spPr/>
      <dgm:t>
        <a:bodyPr/>
        <a:lstStyle/>
        <a:p>
          <a:r>
            <a:rPr lang="en-US" dirty="0"/>
            <a:t>Key reuse</a:t>
          </a:r>
        </a:p>
      </dgm:t>
    </dgm:pt>
    <dgm:pt modelId="{47593EFB-628D-E74D-8198-B7C309E0E658}" type="parTrans" cxnId="{C923101A-9485-7643-BFBA-ED6FC6633831}">
      <dgm:prSet/>
      <dgm:spPr/>
      <dgm:t>
        <a:bodyPr/>
        <a:lstStyle/>
        <a:p>
          <a:endParaRPr lang="en-US"/>
        </a:p>
      </dgm:t>
    </dgm:pt>
    <dgm:pt modelId="{8BC0E793-5ABB-3F40-8E68-C23B48BFBEBD}" type="sibTrans" cxnId="{C923101A-9485-7643-BFBA-ED6FC6633831}">
      <dgm:prSet/>
      <dgm:spPr/>
      <dgm:t>
        <a:bodyPr/>
        <a:lstStyle/>
        <a:p>
          <a:endParaRPr lang="en-US"/>
        </a:p>
      </dgm:t>
    </dgm:pt>
    <dgm:pt modelId="{F2AA35FD-ED9B-B149-B3B7-2A84A515D338}">
      <dgm:prSet phldrT="[Text]"/>
      <dgm:spPr/>
      <dgm:t>
        <a:bodyPr/>
        <a:lstStyle/>
        <a:p>
          <a:r>
            <a:rPr lang="en-US" dirty="0"/>
            <a:t>Compression</a:t>
          </a:r>
        </a:p>
      </dgm:t>
    </dgm:pt>
    <dgm:pt modelId="{D77DB7E1-B9BD-6C45-8281-EC20ECA4E762}" type="parTrans" cxnId="{A75DD611-FDCF-8348-9F0F-BB5685CAC4FB}">
      <dgm:prSet/>
      <dgm:spPr/>
      <dgm:t>
        <a:bodyPr/>
        <a:lstStyle/>
        <a:p>
          <a:endParaRPr lang="en-US"/>
        </a:p>
      </dgm:t>
    </dgm:pt>
    <dgm:pt modelId="{4537ECAA-F524-734A-8116-ECA9E5A39CC6}" type="sibTrans" cxnId="{A75DD611-FDCF-8348-9F0F-BB5685CAC4FB}">
      <dgm:prSet/>
      <dgm:spPr/>
      <dgm:t>
        <a:bodyPr/>
        <a:lstStyle/>
        <a:p>
          <a:endParaRPr lang="en-US"/>
        </a:p>
      </dgm:t>
    </dgm:pt>
    <dgm:pt modelId="{96DC8836-05E6-2E43-B3E5-AB68026880A3}">
      <dgm:prSet phldrT="[Text]"/>
      <dgm:spPr/>
      <dgm:t>
        <a:bodyPr/>
        <a:lstStyle/>
        <a:p>
          <a:r>
            <a:rPr lang="en-US" dirty="0"/>
            <a:t>LibreSSL, </a:t>
          </a:r>
          <a:r>
            <a:rPr lang="en-US" dirty="0" err="1"/>
            <a:t>BoringSSL</a:t>
          </a:r>
          <a:endParaRPr lang="en-US" dirty="0"/>
        </a:p>
      </dgm:t>
    </dgm:pt>
    <dgm:pt modelId="{E3A7876E-4A17-EE43-9789-1DA0AFD8B0BE}" type="parTrans" cxnId="{A408743B-7466-604B-AC86-346489A00C0B}">
      <dgm:prSet/>
      <dgm:spPr/>
      <dgm:t>
        <a:bodyPr/>
        <a:lstStyle/>
        <a:p>
          <a:endParaRPr lang="en-US"/>
        </a:p>
      </dgm:t>
    </dgm:pt>
    <dgm:pt modelId="{B656F812-3966-5042-BE9E-D549FC9EEB9E}" type="sibTrans" cxnId="{A408743B-7466-604B-AC86-346489A00C0B}">
      <dgm:prSet/>
      <dgm:spPr/>
      <dgm:t>
        <a:bodyPr/>
        <a:lstStyle/>
        <a:p>
          <a:endParaRPr lang="en-US"/>
        </a:p>
      </dgm:t>
    </dgm:pt>
    <dgm:pt modelId="{0AE5F60A-6DBE-A043-B7FF-141C3EB4F23D}">
      <dgm:prSet phldrT="[Text]"/>
      <dgm:spPr/>
      <dgm:t>
        <a:bodyPr/>
        <a:lstStyle/>
        <a:p>
          <a:r>
            <a:rPr lang="en-US" dirty="0"/>
            <a:t>Export grade</a:t>
          </a:r>
        </a:p>
      </dgm:t>
    </dgm:pt>
    <dgm:pt modelId="{1085ABB1-BB87-074F-A500-069613DB6F78}" type="parTrans" cxnId="{8B5D1730-801D-344E-95FC-0E417AC43DD9}">
      <dgm:prSet/>
      <dgm:spPr/>
      <dgm:t>
        <a:bodyPr/>
        <a:lstStyle/>
        <a:p>
          <a:endParaRPr lang="en-US"/>
        </a:p>
      </dgm:t>
    </dgm:pt>
    <dgm:pt modelId="{01FFE4BA-866D-CD43-A0F9-A66EBCEC91E6}" type="sibTrans" cxnId="{8B5D1730-801D-344E-95FC-0E417AC43DD9}">
      <dgm:prSet/>
      <dgm:spPr/>
      <dgm:t>
        <a:bodyPr/>
        <a:lstStyle/>
        <a:p>
          <a:endParaRPr lang="en-US"/>
        </a:p>
      </dgm:t>
    </dgm:pt>
    <dgm:pt modelId="{12A32975-B24D-064C-8525-153D81BC286A}">
      <dgm:prSet phldrT="[Text]"/>
      <dgm:spPr/>
      <dgm:t>
        <a:bodyPr/>
        <a:lstStyle/>
        <a:p>
          <a:r>
            <a:rPr lang="en-US" dirty="0"/>
            <a:t>State machine</a:t>
          </a:r>
        </a:p>
      </dgm:t>
    </dgm:pt>
    <dgm:pt modelId="{4A01BFCE-B006-5845-A9B5-19D4E2FDEFF2}" type="parTrans" cxnId="{06EE8A4D-A020-874B-A6B4-85A36A561602}">
      <dgm:prSet/>
      <dgm:spPr/>
      <dgm:t>
        <a:bodyPr/>
        <a:lstStyle/>
        <a:p>
          <a:endParaRPr lang="en-US"/>
        </a:p>
      </dgm:t>
    </dgm:pt>
    <dgm:pt modelId="{98CAD4D0-D086-8649-8F7A-6E7EBBBF669C}" type="sibTrans" cxnId="{06EE8A4D-A020-874B-A6B4-85A36A561602}">
      <dgm:prSet/>
      <dgm:spPr/>
      <dgm:t>
        <a:bodyPr/>
        <a:lstStyle/>
        <a:p>
          <a:endParaRPr lang="en-US"/>
        </a:p>
      </dgm:t>
    </dgm:pt>
    <dgm:pt modelId="{BCB792D3-177C-B84D-BE25-123770684357}">
      <dgm:prSet phldrT="[Text]"/>
      <dgm:spPr/>
      <dgm:t>
        <a:bodyPr/>
        <a:lstStyle/>
        <a:p>
          <a:r>
            <a:rPr lang="en-US" dirty="0"/>
            <a:t>Protocols</a:t>
          </a:r>
        </a:p>
      </dgm:t>
    </dgm:pt>
    <dgm:pt modelId="{BDC66348-E55D-1A46-B89A-550336B87BE5}" type="parTrans" cxnId="{C3EEF865-E18A-BA41-AFB9-DBD2F03476B1}">
      <dgm:prSet/>
      <dgm:spPr/>
      <dgm:t>
        <a:bodyPr/>
        <a:lstStyle/>
        <a:p>
          <a:endParaRPr lang="en-US"/>
        </a:p>
      </dgm:t>
    </dgm:pt>
    <dgm:pt modelId="{1BA3051D-CC50-8849-A793-DC83EB904ACE}" type="sibTrans" cxnId="{C3EEF865-E18A-BA41-AFB9-DBD2F03476B1}">
      <dgm:prSet/>
      <dgm:spPr/>
      <dgm:t>
        <a:bodyPr/>
        <a:lstStyle/>
        <a:p>
          <a:endParaRPr lang="en-US"/>
        </a:p>
      </dgm:t>
    </dgm:pt>
    <dgm:pt modelId="{465A10F0-E2BE-C14C-BFA9-9224930C18AB}">
      <dgm:prSet phldrT="[Text]"/>
      <dgm:spPr/>
      <dgm:t>
        <a:bodyPr/>
        <a:lstStyle/>
        <a:p>
          <a:r>
            <a:rPr lang="en-US" dirty="0"/>
            <a:t>HTTP, IMAP, ..</a:t>
          </a:r>
        </a:p>
      </dgm:t>
    </dgm:pt>
    <dgm:pt modelId="{8CAE9A79-7167-814F-831C-36CD81575F89}" type="parTrans" cxnId="{9C3B426E-A337-BC4C-A9E8-1C307AA8E25C}">
      <dgm:prSet/>
      <dgm:spPr/>
      <dgm:t>
        <a:bodyPr/>
        <a:lstStyle/>
        <a:p>
          <a:endParaRPr lang="en-US"/>
        </a:p>
      </dgm:t>
    </dgm:pt>
    <dgm:pt modelId="{0853A516-2CEC-BB41-979A-D9B0DA42F88B}" type="sibTrans" cxnId="{9C3B426E-A337-BC4C-A9E8-1C307AA8E25C}">
      <dgm:prSet/>
      <dgm:spPr/>
      <dgm:t>
        <a:bodyPr/>
        <a:lstStyle/>
        <a:p>
          <a:endParaRPr lang="en-US"/>
        </a:p>
      </dgm:t>
    </dgm:pt>
    <dgm:pt modelId="{EBFAE375-92D1-B349-9057-6F96B79655B1}">
      <dgm:prSet phldrT="[Text]"/>
      <dgm:spPr/>
      <dgm:t>
        <a:bodyPr/>
        <a:lstStyle/>
        <a:p>
          <a:r>
            <a:rPr lang="en-US" dirty="0"/>
            <a:t>NSS</a:t>
          </a:r>
        </a:p>
      </dgm:t>
    </dgm:pt>
    <dgm:pt modelId="{1A0DD314-18FF-4148-8890-03B626A68040}" type="parTrans" cxnId="{99AAEDC9-1558-5F42-A4FD-C2242BFE8D17}">
      <dgm:prSet/>
      <dgm:spPr/>
    </dgm:pt>
    <dgm:pt modelId="{8C7A68E5-4B5C-9B4D-8F95-89C49BA14EFC}" type="sibTrans" cxnId="{99AAEDC9-1558-5F42-A4FD-C2242BFE8D17}">
      <dgm:prSet/>
      <dgm:spPr/>
    </dgm:pt>
    <dgm:pt modelId="{9152DAD9-F61F-8346-A764-F1F736C83732}">
      <dgm:prSet phldrT="[Text]"/>
      <dgm:spPr/>
      <dgm:t>
        <a:bodyPr/>
        <a:lstStyle/>
        <a:p>
          <a:r>
            <a:rPr lang="en-US" dirty="0"/>
            <a:t>Everest / </a:t>
          </a:r>
          <a:r>
            <a:rPr lang="en-US" dirty="0" err="1"/>
            <a:t>miTLS</a:t>
          </a:r>
          <a:endParaRPr lang="en-US" dirty="0"/>
        </a:p>
      </dgm:t>
    </dgm:pt>
    <dgm:pt modelId="{32B1F12E-BC3F-A448-969A-AF18B58CD03D}" type="parTrans" cxnId="{FB36FE7B-FF40-4D45-B89B-A5D2CB39873A}">
      <dgm:prSet/>
      <dgm:spPr/>
    </dgm:pt>
    <dgm:pt modelId="{08BE6FCF-6CE8-334C-9E35-A0EC945B0694}" type="sibTrans" cxnId="{FB36FE7B-FF40-4D45-B89B-A5D2CB39873A}">
      <dgm:prSet/>
      <dgm:spPr/>
    </dgm:pt>
    <dgm:pt modelId="{4524F28C-A309-AB44-B267-936FEBA81390}">
      <dgm:prSet phldrT="[Text]"/>
      <dgm:spPr/>
      <dgm:t>
        <a:bodyPr/>
        <a:lstStyle/>
        <a:p>
          <a:r>
            <a:rPr lang="en-US" dirty="0"/>
            <a:t>s2n</a:t>
          </a:r>
        </a:p>
      </dgm:t>
    </dgm:pt>
    <dgm:pt modelId="{6D666F96-ECE5-7244-9DAF-D5002BE12202}" type="parTrans" cxnId="{EBEE98B4-4289-9F46-8D4D-800FAAE7DC35}">
      <dgm:prSet/>
      <dgm:spPr/>
    </dgm:pt>
    <dgm:pt modelId="{6198FBF8-3B1F-214D-AE6A-121C159B6B68}" type="sibTrans" cxnId="{EBEE98B4-4289-9F46-8D4D-800FAAE7DC35}">
      <dgm:prSet/>
      <dgm:spPr/>
    </dgm:pt>
    <dgm:pt modelId="{2B696686-6A2A-CE4B-B927-A92CD27A7E7D}" type="pres">
      <dgm:prSet presAssocID="{57583AFF-F54D-DA4A-8A1D-273BBA2FE975}" presName="Name0" presStyleCnt="0">
        <dgm:presLayoutVars>
          <dgm:dir/>
          <dgm:animLvl val="lvl"/>
          <dgm:resizeHandles val="exact"/>
        </dgm:presLayoutVars>
      </dgm:prSet>
      <dgm:spPr/>
    </dgm:pt>
    <dgm:pt modelId="{F11B6EA0-D3C7-6542-B2F2-4E2A72CB9089}" type="pres">
      <dgm:prSet presAssocID="{7EBE765B-DB64-2B49-B1EF-77885866CC6B}" presName="composite" presStyleCnt="0"/>
      <dgm:spPr/>
    </dgm:pt>
    <dgm:pt modelId="{F1563A7F-1A05-5644-AD5E-0A267CCEF49A}" type="pres">
      <dgm:prSet presAssocID="{7EBE765B-DB64-2B49-B1EF-77885866CC6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262EFD9-4F42-704D-BCA0-AB74EC10E924}" type="pres">
      <dgm:prSet presAssocID="{7EBE765B-DB64-2B49-B1EF-77885866CC6B}" presName="desTx" presStyleLbl="revTx" presStyleIdx="0" presStyleCnt="5">
        <dgm:presLayoutVars>
          <dgm:bulletEnabled val="1"/>
        </dgm:presLayoutVars>
      </dgm:prSet>
      <dgm:spPr/>
    </dgm:pt>
    <dgm:pt modelId="{D7A547F2-9F19-204A-90E9-079DDB384631}" type="pres">
      <dgm:prSet presAssocID="{9E9888B1-A42F-0D4D-BE91-0876CB1773B5}" presName="space" presStyleCnt="0"/>
      <dgm:spPr/>
    </dgm:pt>
    <dgm:pt modelId="{92D8CB0F-61AC-E143-A274-F6D3DEA9C6B7}" type="pres">
      <dgm:prSet presAssocID="{2901B444-D8A1-5C4A-BB59-CF7BDA13984F}" presName="composite" presStyleCnt="0"/>
      <dgm:spPr/>
    </dgm:pt>
    <dgm:pt modelId="{1211EF70-7BA6-9840-BD63-575E1B1422A7}" type="pres">
      <dgm:prSet presAssocID="{2901B444-D8A1-5C4A-BB59-CF7BDA13984F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0E90180-3ECC-F048-AD67-6A243B2D9635}" type="pres">
      <dgm:prSet presAssocID="{2901B444-D8A1-5C4A-BB59-CF7BDA13984F}" presName="desTx" presStyleLbl="revTx" presStyleIdx="1" presStyleCnt="5">
        <dgm:presLayoutVars>
          <dgm:bulletEnabled val="1"/>
        </dgm:presLayoutVars>
      </dgm:prSet>
      <dgm:spPr/>
    </dgm:pt>
    <dgm:pt modelId="{98ECB997-6D3B-A74D-BD3A-2D8B683AAB20}" type="pres">
      <dgm:prSet presAssocID="{03883821-5D45-F547-922B-131ECE971662}" presName="space" presStyleCnt="0"/>
      <dgm:spPr/>
    </dgm:pt>
    <dgm:pt modelId="{13490DCB-4F48-2141-9F22-51A3D8F5F31C}" type="pres">
      <dgm:prSet presAssocID="{BF564EFA-6320-C64D-8D02-8116F67DDE0C}" presName="composite" presStyleCnt="0"/>
      <dgm:spPr/>
    </dgm:pt>
    <dgm:pt modelId="{C7BC28F2-0B23-D842-8183-326ACE4F1088}" type="pres">
      <dgm:prSet presAssocID="{BF564EFA-6320-C64D-8D02-8116F67DDE0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062B7F1-2037-674C-94C3-C7BDD4FC04B7}" type="pres">
      <dgm:prSet presAssocID="{BF564EFA-6320-C64D-8D02-8116F67DDE0C}" presName="desTx" presStyleLbl="revTx" presStyleIdx="2" presStyleCnt="5">
        <dgm:presLayoutVars>
          <dgm:bulletEnabled val="1"/>
        </dgm:presLayoutVars>
      </dgm:prSet>
      <dgm:spPr/>
    </dgm:pt>
    <dgm:pt modelId="{B5BA6D84-50F5-8441-BC24-29045081E3D5}" type="pres">
      <dgm:prSet presAssocID="{41E8896D-57FD-734A-9DC6-4579CC697B76}" presName="space" presStyleCnt="0"/>
      <dgm:spPr/>
    </dgm:pt>
    <dgm:pt modelId="{FFD0E419-C80F-E347-ACDC-850CC2CD2309}" type="pres">
      <dgm:prSet presAssocID="{C6F0C652-FE2D-0D40-B1EC-A0D6B2FDDD27}" presName="composite" presStyleCnt="0"/>
      <dgm:spPr/>
    </dgm:pt>
    <dgm:pt modelId="{6FAFF02F-2200-2849-9D09-A691B199C87B}" type="pres">
      <dgm:prSet presAssocID="{C6F0C652-FE2D-0D40-B1EC-A0D6B2FDDD27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DC652B0-0DCB-074A-AFB4-4A191B04C7FE}" type="pres">
      <dgm:prSet presAssocID="{C6F0C652-FE2D-0D40-B1EC-A0D6B2FDDD27}" presName="desTx" presStyleLbl="revTx" presStyleIdx="3" presStyleCnt="5">
        <dgm:presLayoutVars>
          <dgm:bulletEnabled val="1"/>
        </dgm:presLayoutVars>
      </dgm:prSet>
      <dgm:spPr/>
    </dgm:pt>
    <dgm:pt modelId="{250BF714-6C04-8741-A087-DD019E127E64}" type="pres">
      <dgm:prSet presAssocID="{2156A7A6-4078-6348-AD13-CCB213055C4D}" presName="space" presStyleCnt="0"/>
      <dgm:spPr/>
    </dgm:pt>
    <dgm:pt modelId="{367BD860-4052-974B-8B52-6B2C320EA518}" type="pres">
      <dgm:prSet presAssocID="{3BFC820C-F124-B14E-863C-C476B028E30C}" presName="composite" presStyleCnt="0"/>
      <dgm:spPr/>
    </dgm:pt>
    <dgm:pt modelId="{A0FE432A-8614-B64D-AFD9-A649C80177D7}" type="pres">
      <dgm:prSet presAssocID="{3BFC820C-F124-B14E-863C-C476B028E30C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03CE8BA-A499-C44C-A439-9E03B3D89E5B}" type="pres">
      <dgm:prSet presAssocID="{3BFC820C-F124-B14E-863C-C476B028E30C}" presName="desTx" presStyleLbl="revTx" presStyleIdx="4" presStyleCnt="5">
        <dgm:presLayoutVars>
          <dgm:bulletEnabled val="1"/>
        </dgm:presLayoutVars>
      </dgm:prSet>
      <dgm:spPr/>
    </dgm:pt>
  </dgm:ptLst>
  <dgm:cxnLst>
    <dgm:cxn modelId="{42282D06-7813-A24F-99FC-5CFA46B6AFAC}" srcId="{57583AFF-F54D-DA4A-8A1D-273BBA2FE975}" destId="{BF564EFA-6320-C64D-8D02-8116F67DDE0C}" srcOrd="2" destOrd="0" parTransId="{597A8F44-323B-C044-BB41-8464B28C4373}" sibTransId="{41E8896D-57FD-734A-9DC6-4579CC697B76}"/>
    <dgm:cxn modelId="{00846C08-7AA6-F04E-AFD2-1F6654B9DC58}" type="presOf" srcId="{96DC8836-05E6-2E43-B3E5-AB68026880A3}" destId="{2DC652B0-0DCB-074A-AFB4-4A191B04C7FE}" srcOrd="0" destOrd="1" presId="urn:microsoft.com/office/officeart/2005/8/layout/chevron1"/>
    <dgm:cxn modelId="{9F19BA08-1D6A-A242-8696-2D3661DFBF00}" srcId="{C6F0C652-FE2D-0D40-B1EC-A0D6B2FDDD27}" destId="{3E2DCF8B-A513-9D43-A784-1A76FD604714}" srcOrd="5" destOrd="0" parTransId="{16F1274D-93EE-3246-B174-21A3FD944D00}" sibTransId="{E243CE22-7E97-D34E-833D-C17DC47DDFD3}"/>
    <dgm:cxn modelId="{B620670F-5075-C341-A81F-9D0666C77995}" srcId="{7EBE765B-DB64-2B49-B1EF-77885866CC6B}" destId="{F0D719A0-2296-8846-8538-CB36DCE907B3}" srcOrd="1" destOrd="0" parTransId="{69A1AA8D-5E40-A34C-B30A-B24623737F2E}" sibTransId="{58DC1CA7-CB16-A644-BA4E-98C1D9B4070B}"/>
    <dgm:cxn modelId="{A75DD611-FDCF-8348-9F0F-BB5685CAC4FB}" srcId="{BF564EFA-6320-C64D-8D02-8116F67DDE0C}" destId="{F2AA35FD-ED9B-B149-B3B7-2A84A515D338}" srcOrd="6" destOrd="0" parTransId="{D77DB7E1-B9BD-6C45-8281-EC20ECA4E762}" sibTransId="{4537ECAA-F524-734A-8116-ECA9E5A39CC6}"/>
    <dgm:cxn modelId="{9C663813-52B9-F643-9101-1B6A8CA882E5}" srcId="{BF564EFA-6320-C64D-8D02-8116F67DDE0C}" destId="{93DC51DB-D01F-0049-9EAB-1BF4C366C6A0}" srcOrd="4" destOrd="0" parTransId="{0A5CAFE6-6737-A344-BD4B-0E15C24C444D}" sibTransId="{4125CE8D-112B-6A4D-AA59-EC3227B4D56A}"/>
    <dgm:cxn modelId="{2E0ABA17-0AEC-FC4E-8280-31020A2D9F58}" type="presOf" srcId="{F2AA35FD-ED9B-B149-B3B7-2A84A515D338}" destId="{C062B7F1-2037-674C-94C3-C7BDD4FC04B7}" srcOrd="0" destOrd="6" presId="urn:microsoft.com/office/officeart/2005/8/layout/chevron1"/>
    <dgm:cxn modelId="{C923101A-9485-7643-BFBA-ED6FC6633831}" srcId="{BF564EFA-6320-C64D-8D02-8116F67DDE0C}" destId="{D8C06BEB-5D52-8A46-AAE4-B2BCC9A18878}" srcOrd="5" destOrd="0" parTransId="{47593EFB-628D-E74D-8198-B7C309E0E658}" sibTransId="{8BC0E793-5ABB-3F40-8E68-C23B48BFBEBD}"/>
    <dgm:cxn modelId="{C004BC21-8241-6B4F-9271-E920B5C791DB}" srcId="{3BFC820C-F124-B14E-863C-C476B028E30C}" destId="{10493802-F88C-4B4A-A459-304FB7B9B18D}" srcOrd="1" destOrd="0" parTransId="{467D9F51-D826-7449-AC96-770F02E70F23}" sibTransId="{55013894-22E2-E54C-8033-3A7D224AEFB5}"/>
    <dgm:cxn modelId="{E9623025-D585-F046-BC1A-88455050B736}" type="presOf" srcId="{508E9080-EFF2-5649-B120-38039D115115}" destId="{30E90180-3ECC-F048-AD67-6A243B2D9635}" srcOrd="0" destOrd="1" presId="urn:microsoft.com/office/officeart/2005/8/layout/chevron1"/>
    <dgm:cxn modelId="{C8493B2B-F442-9145-9A2B-5F53D0FE197D}" type="presOf" srcId="{BCB792D3-177C-B84D-BE25-123770684357}" destId="{103CE8BA-A499-C44C-A439-9E03B3D89E5B}" srcOrd="0" destOrd="4" presId="urn:microsoft.com/office/officeart/2005/8/layout/chevron1"/>
    <dgm:cxn modelId="{BE79832C-3A8F-984D-B4CE-51C2AEE14E9D}" srcId="{3BFC820C-F124-B14E-863C-C476B028E30C}" destId="{636F5FAE-B306-A540-9C2B-DC78992ADC45}" srcOrd="3" destOrd="0" parTransId="{0C13CBED-D835-894C-A9E3-CABF96E60523}" sibTransId="{AD90EDCF-523A-5840-9F44-3859E10B33EF}"/>
    <dgm:cxn modelId="{2DD3062D-B872-874A-8B42-A09C730FC009}" type="presOf" srcId="{1C941E6F-605F-DF4C-B0D1-5427DDE25047}" destId="{D262EFD9-4F42-704D-BCA0-AB74EC10E924}" srcOrd="0" destOrd="2" presId="urn:microsoft.com/office/officeart/2005/8/layout/chevron1"/>
    <dgm:cxn modelId="{CD2E3F2F-7FD9-844B-B418-A9A6656FA13B}" type="presOf" srcId="{CF17B1EF-9794-1743-A56F-B4CD60A25F98}" destId="{D262EFD9-4F42-704D-BCA0-AB74EC10E924}" srcOrd="0" destOrd="0" presId="urn:microsoft.com/office/officeart/2005/8/layout/chevron1"/>
    <dgm:cxn modelId="{42ED9D2F-3F78-4E4F-9849-67532A923B9A}" type="presOf" srcId="{93DC51DB-D01F-0049-9EAB-1BF4C366C6A0}" destId="{C062B7F1-2037-674C-94C3-C7BDD4FC04B7}" srcOrd="0" destOrd="4" presId="urn:microsoft.com/office/officeart/2005/8/layout/chevron1"/>
    <dgm:cxn modelId="{61FA1430-3846-5041-AD68-11FD49E0A87C}" type="presOf" srcId="{12A32975-B24D-064C-8525-153D81BC286A}" destId="{C062B7F1-2037-674C-94C3-C7BDD4FC04B7}" srcOrd="0" destOrd="7" presId="urn:microsoft.com/office/officeart/2005/8/layout/chevron1"/>
    <dgm:cxn modelId="{8B5D1730-801D-344E-95FC-0E417AC43DD9}" srcId="{7EBE765B-DB64-2B49-B1EF-77885866CC6B}" destId="{0AE5F60A-6DBE-A043-B7FF-141C3EB4F23D}" srcOrd="5" destOrd="0" parTransId="{1085ABB1-BB87-074F-A500-069613DB6F78}" sibTransId="{01FFE4BA-866D-CD43-A0F9-A66EBCEC91E6}"/>
    <dgm:cxn modelId="{FA411D30-4193-D34B-A58E-4D2040E7E77A}" type="presOf" srcId="{38F05972-6914-EA43-8558-FDC76C37C2DD}" destId="{C062B7F1-2037-674C-94C3-C7BDD4FC04B7}" srcOrd="0" destOrd="3" presId="urn:microsoft.com/office/officeart/2005/8/layout/chevron1"/>
    <dgm:cxn modelId="{51209C37-1B2C-244D-B555-9F135700B009}" type="presOf" srcId="{69BFA057-6DDA-D04B-810F-CEF82F8BBB81}" destId="{30E90180-3ECC-F048-AD67-6A243B2D9635}" srcOrd="0" destOrd="3" presId="urn:microsoft.com/office/officeart/2005/8/layout/chevron1"/>
    <dgm:cxn modelId="{150A9D39-3D23-F445-8F1E-E3515AADB058}" type="presOf" srcId="{F22E7409-76ED-B841-BBA0-CF74F8531EE6}" destId="{30E90180-3ECC-F048-AD67-6A243B2D9635}" srcOrd="0" destOrd="0" presId="urn:microsoft.com/office/officeart/2005/8/layout/chevron1"/>
    <dgm:cxn modelId="{A408743B-7466-604B-AC86-346489A00C0B}" srcId="{C6F0C652-FE2D-0D40-B1EC-A0D6B2FDDD27}" destId="{96DC8836-05E6-2E43-B3E5-AB68026880A3}" srcOrd="1" destOrd="0" parTransId="{E3A7876E-4A17-EE43-9789-1DA0AFD8B0BE}" sibTransId="{B656F812-3966-5042-BE9E-D549FC9EEB9E}"/>
    <dgm:cxn modelId="{F0A7F640-C724-6E49-941E-ACE50809DAAA}" type="presOf" srcId="{EBFAE375-92D1-B349-9057-6F96B79655B1}" destId="{2DC652B0-0DCB-074A-AFB4-4A191B04C7FE}" srcOrd="0" destOrd="2" presId="urn:microsoft.com/office/officeart/2005/8/layout/chevron1"/>
    <dgm:cxn modelId="{41301442-6F40-C440-928A-E970BA57CBA5}" srcId="{BF564EFA-6320-C64D-8D02-8116F67DDE0C}" destId="{BDF98C26-0DF5-964D-B95E-AC6567843251}" srcOrd="1" destOrd="0" parTransId="{86F65D1A-7E92-054B-BDB5-BD663FD31F47}" sibTransId="{B3AFF13C-38BF-E649-AD82-027C52E350D9}"/>
    <dgm:cxn modelId="{74FC1646-BC66-3043-AB0E-86579AA9AFE5}" srcId="{7EBE765B-DB64-2B49-B1EF-77885866CC6B}" destId="{CF17B1EF-9794-1743-A56F-B4CD60A25F98}" srcOrd="0" destOrd="0" parTransId="{105CEB0A-1FFA-BC44-A33D-9FD1CD93F7B3}" sibTransId="{00260C7D-EBD0-B84A-BC94-B45AA662FB81}"/>
    <dgm:cxn modelId="{0FB7C149-69FA-EF49-975B-F0F662C6513F}" srcId="{C6F0C652-FE2D-0D40-B1EC-A0D6B2FDDD27}" destId="{C32A8C8F-2DA8-D546-9B22-ED07042E30DA}" srcOrd="0" destOrd="0" parTransId="{74882F9E-B7C1-BD4E-B1A2-BC90D895F092}" sibTransId="{83A97275-E2F8-FA42-89B8-609F76587271}"/>
    <dgm:cxn modelId="{AD82DE4C-0F84-364D-A974-61ED36508FCC}" srcId="{7EBE765B-DB64-2B49-B1EF-77885866CC6B}" destId="{DA3329FD-8223-434A-ADC6-A2E4E7E33491}" srcOrd="4" destOrd="0" parTransId="{6034BDF8-FBC4-7841-A350-30AAF4F4EF1F}" sibTransId="{56C09BC6-E30E-1C41-A655-998C6E5B3B2D}"/>
    <dgm:cxn modelId="{06EE8A4D-A020-874B-A6B4-85A36A561602}" srcId="{BF564EFA-6320-C64D-8D02-8116F67DDE0C}" destId="{12A32975-B24D-064C-8525-153D81BC286A}" srcOrd="7" destOrd="0" parTransId="{4A01BFCE-B006-5845-A9B5-19D4E2FDEFF2}" sibTransId="{98CAD4D0-D086-8649-8F7A-6E7EBBBF669C}"/>
    <dgm:cxn modelId="{4D06E74E-024D-DD4D-8AB6-11FA02AFB009}" type="presOf" srcId="{10493802-F88C-4B4A-A459-304FB7B9B18D}" destId="{103CE8BA-A499-C44C-A439-9E03B3D89E5B}" srcOrd="0" destOrd="1" presId="urn:microsoft.com/office/officeart/2005/8/layout/chevron1"/>
    <dgm:cxn modelId="{A6141450-1A1F-C24F-BFE4-D0E20EDBC250}" type="presOf" srcId="{CBD7356E-5C31-004F-9A97-5B9665641108}" destId="{30E90180-3ECC-F048-AD67-6A243B2D9635}" srcOrd="0" destOrd="2" presId="urn:microsoft.com/office/officeart/2005/8/layout/chevron1"/>
    <dgm:cxn modelId="{CBD48D54-CBBB-2F40-A3B9-E0A3C2D3E2EC}" srcId="{C6F0C652-FE2D-0D40-B1EC-A0D6B2FDDD27}" destId="{A4120A71-91DF-B84C-AD88-8BC8D893AD72}" srcOrd="3" destOrd="0" parTransId="{1411AB5A-E9AE-AF4D-965D-FC676E1E3F5E}" sibTransId="{542B1768-0ED7-0B49-B4BB-2CBE37A09EB6}"/>
    <dgm:cxn modelId="{44DFFE5B-2EBC-1343-8681-F2C5AB966D30}" type="presOf" srcId="{8C3EB8F3-D95A-4449-B016-BF72ABA7C552}" destId="{103CE8BA-A499-C44C-A439-9E03B3D89E5B}" srcOrd="0" destOrd="2" presId="urn:microsoft.com/office/officeart/2005/8/layout/chevron1"/>
    <dgm:cxn modelId="{FCBA245F-768E-2E45-94E4-80F1CC5866AD}" type="presOf" srcId="{C6F0C652-FE2D-0D40-B1EC-A0D6B2FDDD27}" destId="{6FAFF02F-2200-2849-9D09-A691B199C87B}" srcOrd="0" destOrd="0" presId="urn:microsoft.com/office/officeart/2005/8/layout/chevron1"/>
    <dgm:cxn modelId="{72634D60-C5E3-0849-8930-65F19C588E78}" srcId="{2901B444-D8A1-5C4A-BB59-CF7BDA13984F}" destId="{F22E7409-76ED-B841-BBA0-CF74F8531EE6}" srcOrd="0" destOrd="0" parTransId="{744501B3-F96C-CB42-9604-B8750305675C}" sibTransId="{4CAF089F-C66F-4748-B3EF-0A69AA2B9AA1}"/>
    <dgm:cxn modelId="{FA530261-7AC2-B240-80FC-293F3929FB0F}" type="presOf" srcId="{F1037061-0314-944A-A3F5-23716F564C44}" destId="{C062B7F1-2037-674C-94C3-C7BDD4FC04B7}" srcOrd="0" destOrd="0" presId="urn:microsoft.com/office/officeart/2005/8/layout/chevron1"/>
    <dgm:cxn modelId="{0687C063-1D39-B844-ADB2-15E4E57C36DB}" type="presOf" srcId="{636F5FAE-B306-A540-9C2B-DC78992ADC45}" destId="{103CE8BA-A499-C44C-A439-9E03B3D89E5B}" srcOrd="0" destOrd="3" presId="urn:microsoft.com/office/officeart/2005/8/layout/chevron1"/>
    <dgm:cxn modelId="{C3EEF865-E18A-BA41-AFB9-DBD2F03476B1}" srcId="{3BFC820C-F124-B14E-863C-C476B028E30C}" destId="{BCB792D3-177C-B84D-BE25-123770684357}" srcOrd="4" destOrd="0" parTransId="{BDC66348-E55D-1A46-B89A-550336B87BE5}" sibTransId="{1BA3051D-CC50-8849-A793-DC83EB904ACE}"/>
    <dgm:cxn modelId="{5C067B67-30D1-6740-A86D-EBF779D5E644}" srcId="{3BFC820C-F124-B14E-863C-C476B028E30C}" destId="{8C3EB8F3-D95A-4449-B016-BF72ABA7C552}" srcOrd="2" destOrd="0" parTransId="{7F536651-B044-1E43-98D8-BB3F9AB2E8C1}" sibTransId="{50C48836-B6BD-2D44-9F0B-539E749F4F07}"/>
    <dgm:cxn modelId="{BEB67B67-615A-7B40-922A-12E332089037}" type="presOf" srcId="{9152DAD9-F61F-8346-A764-F1F736C83732}" destId="{2DC652B0-0DCB-074A-AFB4-4A191B04C7FE}" srcOrd="0" destOrd="6" presId="urn:microsoft.com/office/officeart/2005/8/layout/chevron1"/>
    <dgm:cxn modelId="{C398196B-E61A-2B4B-8D9C-218452C531BC}" type="presOf" srcId="{F0D719A0-2296-8846-8538-CB36DCE907B3}" destId="{D262EFD9-4F42-704D-BCA0-AB74EC10E924}" srcOrd="0" destOrd="1" presId="urn:microsoft.com/office/officeart/2005/8/layout/chevron1"/>
    <dgm:cxn modelId="{76BD386D-6C1C-AD48-9139-B1698444E692}" type="presOf" srcId="{D8C06BEB-5D52-8A46-AAE4-B2BCC9A18878}" destId="{C062B7F1-2037-674C-94C3-C7BDD4FC04B7}" srcOrd="0" destOrd="5" presId="urn:microsoft.com/office/officeart/2005/8/layout/chevron1"/>
    <dgm:cxn modelId="{9C3B426E-A337-BC4C-A9E8-1C307AA8E25C}" srcId="{BCB792D3-177C-B84D-BE25-123770684357}" destId="{465A10F0-E2BE-C14C-BFA9-9224930C18AB}" srcOrd="0" destOrd="0" parTransId="{8CAE9A79-7167-814F-831C-36CD81575F89}" sibTransId="{0853A516-2CEC-BB41-979A-D9B0DA42F88B}"/>
    <dgm:cxn modelId="{870FB06E-1D30-7248-A380-DD402CC4E2AE}" srcId="{57583AFF-F54D-DA4A-8A1D-273BBA2FE975}" destId="{7EBE765B-DB64-2B49-B1EF-77885866CC6B}" srcOrd="0" destOrd="0" parTransId="{1CDB8888-C9B3-9E44-9152-324F04E71BE0}" sibTransId="{9E9888B1-A42F-0D4D-BE91-0876CB1773B5}"/>
    <dgm:cxn modelId="{713F796F-069F-FC4F-874A-063347465CEE}" type="presOf" srcId="{4524F28C-A309-AB44-B267-936FEBA81390}" destId="{2DC652B0-0DCB-074A-AFB4-4A191B04C7FE}" srcOrd="0" destOrd="7" presId="urn:microsoft.com/office/officeart/2005/8/layout/chevron1"/>
    <dgm:cxn modelId="{92F9DB72-4165-B547-9D6B-88ED019AFCEC}" srcId="{BF564EFA-6320-C64D-8D02-8116F67DDE0C}" destId="{38F05972-6914-EA43-8558-FDC76C37C2DD}" srcOrd="3" destOrd="0" parTransId="{6075ADF5-AD99-8F48-BF49-F47E65331AC1}" sibTransId="{0767C567-F6B5-D341-8DDD-48C7DE66D786}"/>
    <dgm:cxn modelId="{62364979-64D7-9044-B0C2-B0E8C49E0163}" type="presOf" srcId="{57583AFF-F54D-DA4A-8A1D-273BBA2FE975}" destId="{2B696686-6A2A-CE4B-B927-A92CD27A7E7D}" srcOrd="0" destOrd="0" presId="urn:microsoft.com/office/officeart/2005/8/layout/chevron1"/>
    <dgm:cxn modelId="{FB36FE7B-FF40-4D45-B89B-A5D2CB39873A}" srcId="{C6F0C652-FE2D-0D40-B1EC-A0D6B2FDDD27}" destId="{9152DAD9-F61F-8346-A764-F1F736C83732}" srcOrd="6" destOrd="0" parTransId="{32B1F12E-BC3F-A448-969A-AF18B58CD03D}" sibTransId="{08BE6FCF-6CE8-334C-9E35-A0EC945B0694}"/>
    <dgm:cxn modelId="{DAA5DB80-49DC-1440-BE78-029B41F8E970}" srcId="{57583AFF-F54D-DA4A-8A1D-273BBA2FE975}" destId="{C6F0C652-FE2D-0D40-B1EC-A0D6B2FDDD27}" srcOrd="3" destOrd="0" parTransId="{F4A59224-C3ED-A743-892F-1E0A0BD5479E}" sibTransId="{2156A7A6-4078-6348-AD13-CCB213055C4D}"/>
    <dgm:cxn modelId="{F669648F-FB78-E04E-A0E9-7BCCD9500DD6}" srcId="{7EBE765B-DB64-2B49-B1EF-77885866CC6B}" destId="{B55BB8E7-4426-4241-B015-BBEA6716F224}" srcOrd="3" destOrd="0" parTransId="{0726C706-3496-AA4B-901C-597C680273E4}" sibTransId="{FCC70A7E-1D21-9549-93DE-E762B9CFE3DA}"/>
    <dgm:cxn modelId="{4BBEB792-6916-AC44-824F-75E3D6359BD3}" type="presOf" srcId="{DA3329FD-8223-434A-ADC6-A2E4E7E33491}" destId="{D262EFD9-4F42-704D-BCA0-AB74EC10E924}" srcOrd="0" destOrd="4" presId="urn:microsoft.com/office/officeart/2005/8/layout/chevron1"/>
    <dgm:cxn modelId="{47297993-4D74-0F47-A91A-339CE6A154EB}" type="presOf" srcId="{465A10F0-E2BE-C14C-BFA9-9224930C18AB}" destId="{103CE8BA-A499-C44C-A439-9E03B3D89E5B}" srcOrd="0" destOrd="5" presId="urn:microsoft.com/office/officeart/2005/8/layout/chevron1"/>
    <dgm:cxn modelId="{82386A96-B729-1045-B97B-92D7DC669D48}" type="presOf" srcId="{A4120A71-91DF-B84C-AD88-8BC8D893AD72}" destId="{2DC652B0-0DCB-074A-AFB4-4A191B04C7FE}" srcOrd="0" destOrd="3" presId="urn:microsoft.com/office/officeart/2005/8/layout/chevron1"/>
    <dgm:cxn modelId="{1B480D98-3C6B-5340-B625-80C6DE2A79B2}" srcId="{57583AFF-F54D-DA4A-8A1D-273BBA2FE975}" destId="{2901B444-D8A1-5C4A-BB59-CF7BDA13984F}" srcOrd="1" destOrd="0" parTransId="{2632A54A-2D21-824F-B0B8-DBEF1CD1411A}" sibTransId="{03883821-5D45-F547-922B-131ECE971662}"/>
    <dgm:cxn modelId="{F8AC2A99-E527-D844-9931-2E0B5EC0EE78}" type="presOf" srcId="{3BFC820C-F124-B14E-863C-C476B028E30C}" destId="{A0FE432A-8614-B64D-AFD9-A649C80177D7}" srcOrd="0" destOrd="0" presId="urn:microsoft.com/office/officeart/2005/8/layout/chevron1"/>
    <dgm:cxn modelId="{069A209C-6FDB-0546-82FC-7205B324D1DD}" type="presOf" srcId="{7EBE765B-DB64-2B49-B1EF-77885866CC6B}" destId="{F1563A7F-1A05-5644-AD5E-0A267CCEF49A}" srcOrd="0" destOrd="0" presId="urn:microsoft.com/office/officeart/2005/8/layout/chevron1"/>
    <dgm:cxn modelId="{BC15DD9C-960D-EE4D-8881-5827437B2EED}" srcId="{7EBE765B-DB64-2B49-B1EF-77885866CC6B}" destId="{1C941E6F-605F-DF4C-B0D1-5427DDE25047}" srcOrd="2" destOrd="0" parTransId="{1EB08F8A-F288-AA4D-A8D2-8AB52E12F965}" sibTransId="{3191FE98-675A-8441-A156-FA89D99B378C}"/>
    <dgm:cxn modelId="{5AEA48A3-99DD-BF4D-AFDE-5DC94FCD6F44}" srcId="{C6F0C652-FE2D-0D40-B1EC-A0D6B2FDDD27}" destId="{FA374FF8-75E6-B34C-B5A1-95DD96F07775}" srcOrd="4" destOrd="0" parTransId="{4984B8EB-6477-C041-B46D-E022DF2E6A50}" sibTransId="{C9C9D1A2-2D4D-C640-A178-AB8715FB8C2D}"/>
    <dgm:cxn modelId="{2BE959A5-F36E-E140-9345-37C929BD8C8E}" type="presOf" srcId="{3E2DCF8B-A513-9D43-A784-1A76FD604714}" destId="{2DC652B0-0DCB-074A-AFB4-4A191B04C7FE}" srcOrd="0" destOrd="5" presId="urn:microsoft.com/office/officeart/2005/8/layout/chevron1"/>
    <dgm:cxn modelId="{B08F40A9-C4E8-C94C-BD49-ED79E3E371A3}" srcId="{57583AFF-F54D-DA4A-8A1D-273BBA2FE975}" destId="{3BFC820C-F124-B14E-863C-C476B028E30C}" srcOrd="4" destOrd="0" parTransId="{97146A2B-A846-E640-A35E-7BB3A6472056}" sibTransId="{82CCF35C-4D0E-9149-A760-4A13181AC249}"/>
    <dgm:cxn modelId="{EBEE98B4-4289-9F46-8D4D-800FAAE7DC35}" srcId="{C6F0C652-FE2D-0D40-B1EC-A0D6B2FDDD27}" destId="{4524F28C-A309-AB44-B267-936FEBA81390}" srcOrd="7" destOrd="0" parTransId="{6D666F96-ECE5-7244-9DAF-D5002BE12202}" sibTransId="{6198FBF8-3B1F-214D-AE6A-121C159B6B68}"/>
    <dgm:cxn modelId="{1BEA84BA-E69E-944A-827C-06DFD019F949}" type="presOf" srcId="{B55BB8E7-4426-4241-B015-BBEA6716F224}" destId="{D262EFD9-4F42-704D-BCA0-AB74EC10E924}" srcOrd="0" destOrd="3" presId="urn:microsoft.com/office/officeart/2005/8/layout/chevron1"/>
    <dgm:cxn modelId="{5B768FBC-A8D8-3040-B0D6-E6315D3CABB2}" type="presOf" srcId="{2901B444-D8A1-5C4A-BB59-CF7BDA13984F}" destId="{1211EF70-7BA6-9840-BD63-575E1B1422A7}" srcOrd="0" destOrd="0" presId="urn:microsoft.com/office/officeart/2005/8/layout/chevron1"/>
    <dgm:cxn modelId="{193709C6-D6EA-7448-879B-A66C2A14E83A}" type="presOf" srcId="{78874C49-83DC-BF4D-BD30-58E39DF7598C}" destId="{C062B7F1-2037-674C-94C3-C7BDD4FC04B7}" srcOrd="0" destOrd="2" presId="urn:microsoft.com/office/officeart/2005/8/layout/chevron1"/>
    <dgm:cxn modelId="{8AC1E3C6-BB37-8B45-B6E7-72CD532E825C}" srcId="{2901B444-D8A1-5C4A-BB59-CF7BDA13984F}" destId="{508E9080-EFF2-5649-B120-38039D115115}" srcOrd="1" destOrd="0" parTransId="{D410CA65-1AEB-694A-AA7C-2D5216C649F6}" sibTransId="{95440070-1559-6045-BF25-390ABD6AAD65}"/>
    <dgm:cxn modelId="{19FEF5C6-9FFB-CC4D-81E9-9A115547B17F}" type="presOf" srcId="{BF564EFA-6320-C64D-8D02-8116F67DDE0C}" destId="{C7BC28F2-0B23-D842-8183-326ACE4F1088}" srcOrd="0" destOrd="0" presId="urn:microsoft.com/office/officeart/2005/8/layout/chevron1"/>
    <dgm:cxn modelId="{6A24B1C9-87BF-3B44-B651-7622A6730492}" srcId="{BF564EFA-6320-C64D-8D02-8116F67DDE0C}" destId="{F1037061-0314-944A-A3F5-23716F564C44}" srcOrd="0" destOrd="0" parTransId="{C0308DF5-DFB2-184E-A553-834A316575ED}" sibTransId="{22E77460-C0A7-ED48-B04F-D6298E036CC6}"/>
    <dgm:cxn modelId="{99AAEDC9-1558-5F42-A4FD-C2242BFE8D17}" srcId="{C6F0C652-FE2D-0D40-B1EC-A0D6B2FDDD27}" destId="{EBFAE375-92D1-B349-9057-6F96B79655B1}" srcOrd="2" destOrd="0" parTransId="{1A0DD314-18FF-4148-8890-03B626A68040}" sibTransId="{8C7A68E5-4B5C-9B4D-8F95-89C49BA14EFC}"/>
    <dgm:cxn modelId="{C79808CE-D954-8049-92A1-55E91B7B3E90}" type="presOf" srcId="{BDF98C26-0DF5-964D-B95E-AC6567843251}" destId="{C062B7F1-2037-674C-94C3-C7BDD4FC04B7}" srcOrd="0" destOrd="1" presId="urn:microsoft.com/office/officeart/2005/8/layout/chevron1"/>
    <dgm:cxn modelId="{21696ACE-9068-DF4D-BCFF-B4C42E9DE393}" srcId="{BF564EFA-6320-C64D-8D02-8116F67DDE0C}" destId="{78874C49-83DC-BF4D-BD30-58E39DF7598C}" srcOrd="2" destOrd="0" parTransId="{CA1D5E2D-7AFA-2847-A4BA-5B2DF0B728DA}" sibTransId="{72A08643-6961-7848-94DB-9AFA1327B6DB}"/>
    <dgm:cxn modelId="{68F1DED4-77AF-A14E-A042-6F60872652DB}" type="presOf" srcId="{FA374FF8-75E6-B34C-B5A1-95DD96F07775}" destId="{2DC652B0-0DCB-074A-AFB4-4A191B04C7FE}" srcOrd="0" destOrd="4" presId="urn:microsoft.com/office/officeart/2005/8/layout/chevron1"/>
    <dgm:cxn modelId="{CFFF63D5-535E-314A-B32D-246837606D36}" type="presOf" srcId="{11A17568-437B-6549-89B7-031DA75AFA63}" destId="{103CE8BA-A499-C44C-A439-9E03B3D89E5B}" srcOrd="0" destOrd="0" presId="urn:microsoft.com/office/officeart/2005/8/layout/chevron1"/>
    <dgm:cxn modelId="{041322E0-8DBB-1F4C-9808-954204FE166C}" type="presOf" srcId="{0AE5F60A-6DBE-A043-B7FF-141C3EB4F23D}" destId="{D262EFD9-4F42-704D-BCA0-AB74EC10E924}" srcOrd="0" destOrd="5" presId="urn:microsoft.com/office/officeart/2005/8/layout/chevron1"/>
    <dgm:cxn modelId="{C195A9F4-85F1-7A45-B74E-338DD7ED8984}" type="presOf" srcId="{C32A8C8F-2DA8-D546-9B22-ED07042E30DA}" destId="{2DC652B0-0DCB-074A-AFB4-4A191B04C7FE}" srcOrd="0" destOrd="0" presId="urn:microsoft.com/office/officeart/2005/8/layout/chevron1"/>
    <dgm:cxn modelId="{6D411BF8-6EF4-3749-8CF5-C8FB839C8D83}" srcId="{2901B444-D8A1-5C4A-BB59-CF7BDA13984F}" destId="{CBD7356E-5C31-004F-9A97-5B9665641108}" srcOrd="2" destOrd="0" parTransId="{AA0C4CA8-03DC-AB45-93DA-81402051CB89}" sibTransId="{3B448665-687A-564B-A204-3CA15AA9F6D9}"/>
    <dgm:cxn modelId="{47BE27FB-B5F1-5C41-9829-334ABAD4A4FC}" srcId="{2901B444-D8A1-5C4A-BB59-CF7BDA13984F}" destId="{69BFA057-6DDA-D04B-810F-CEF82F8BBB81}" srcOrd="3" destOrd="0" parTransId="{B4F1198B-F8C0-A94E-AA1D-3D173F51E2AD}" sibTransId="{48B99061-FC70-0943-AAF4-0FCED7E28748}"/>
    <dgm:cxn modelId="{B60822FE-FBFE-4049-A0AA-23EE1341D440}" srcId="{3BFC820C-F124-B14E-863C-C476B028E30C}" destId="{11A17568-437B-6549-89B7-031DA75AFA63}" srcOrd="0" destOrd="0" parTransId="{8045F229-757F-2A40-8BFE-ECD606F030F0}" sibTransId="{C56B2E86-96AA-4D45-BB2A-2390B0FCB640}"/>
    <dgm:cxn modelId="{216B62A0-0D7E-1746-BD7B-5C06A877C57E}" type="presParOf" srcId="{2B696686-6A2A-CE4B-B927-A92CD27A7E7D}" destId="{F11B6EA0-D3C7-6542-B2F2-4E2A72CB9089}" srcOrd="0" destOrd="0" presId="urn:microsoft.com/office/officeart/2005/8/layout/chevron1"/>
    <dgm:cxn modelId="{233DA47B-B653-8A4B-B914-BA689AC8DFA2}" type="presParOf" srcId="{F11B6EA0-D3C7-6542-B2F2-4E2A72CB9089}" destId="{F1563A7F-1A05-5644-AD5E-0A267CCEF49A}" srcOrd="0" destOrd="0" presId="urn:microsoft.com/office/officeart/2005/8/layout/chevron1"/>
    <dgm:cxn modelId="{C901EEC8-0F83-394E-8106-1484FC123E74}" type="presParOf" srcId="{F11B6EA0-D3C7-6542-B2F2-4E2A72CB9089}" destId="{D262EFD9-4F42-704D-BCA0-AB74EC10E924}" srcOrd="1" destOrd="0" presId="urn:microsoft.com/office/officeart/2005/8/layout/chevron1"/>
    <dgm:cxn modelId="{A7BBB961-3729-BE48-A1C4-896C8A34F0A3}" type="presParOf" srcId="{2B696686-6A2A-CE4B-B927-A92CD27A7E7D}" destId="{D7A547F2-9F19-204A-90E9-079DDB384631}" srcOrd="1" destOrd="0" presId="urn:microsoft.com/office/officeart/2005/8/layout/chevron1"/>
    <dgm:cxn modelId="{98A966EF-8B5E-CE4A-9C6E-A7304D12943F}" type="presParOf" srcId="{2B696686-6A2A-CE4B-B927-A92CD27A7E7D}" destId="{92D8CB0F-61AC-E143-A274-F6D3DEA9C6B7}" srcOrd="2" destOrd="0" presId="urn:microsoft.com/office/officeart/2005/8/layout/chevron1"/>
    <dgm:cxn modelId="{A3211A39-A7F0-A74D-BE9B-F710DC098C51}" type="presParOf" srcId="{92D8CB0F-61AC-E143-A274-F6D3DEA9C6B7}" destId="{1211EF70-7BA6-9840-BD63-575E1B1422A7}" srcOrd="0" destOrd="0" presId="urn:microsoft.com/office/officeart/2005/8/layout/chevron1"/>
    <dgm:cxn modelId="{4F0BB94D-5EB6-E849-8B2F-5BD57FAB22A3}" type="presParOf" srcId="{92D8CB0F-61AC-E143-A274-F6D3DEA9C6B7}" destId="{30E90180-3ECC-F048-AD67-6A243B2D9635}" srcOrd="1" destOrd="0" presId="urn:microsoft.com/office/officeart/2005/8/layout/chevron1"/>
    <dgm:cxn modelId="{1DC0B0CA-DF67-2C42-AE25-490F2601B980}" type="presParOf" srcId="{2B696686-6A2A-CE4B-B927-A92CD27A7E7D}" destId="{98ECB997-6D3B-A74D-BD3A-2D8B683AAB20}" srcOrd="3" destOrd="0" presId="urn:microsoft.com/office/officeart/2005/8/layout/chevron1"/>
    <dgm:cxn modelId="{F1A5CC67-58F1-AB41-BC5E-2DFB0284BCD7}" type="presParOf" srcId="{2B696686-6A2A-CE4B-B927-A92CD27A7E7D}" destId="{13490DCB-4F48-2141-9F22-51A3D8F5F31C}" srcOrd="4" destOrd="0" presId="urn:microsoft.com/office/officeart/2005/8/layout/chevron1"/>
    <dgm:cxn modelId="{94B9F558-F5B7-CB4A-A1FA-958521F327B9}" type="presParOf" srcId="{13490DCB-4F48-2141-9F22-51A3D8F5F31C}" destId="{C7BC28F2-0B23-D842-8183-326ACE4F1088}" srcOrd="0" destOrd="0" presId="urn:microsoft.com/office/officeart/2005/8/layout/chevron1"/>
    <dgm:cxn modelId="{BB3031E4-9FFF-1642-87F5-6692F218F07E}" type="presParOf" srcId="{13490DCB-4F48-2141-9F22-51A3D8F5F31C}" destId="{C062B7F1-2037-674C-94C3-C7BDD4FC04B7}" srcOrd="1" destOrd="0" presId="urn:microsoft.com/office/officeart/2005/8/layout/chevron1"/>
    <dgm:cxn modelId="{EA151778-D9B9-6C45-AF97-0CB0C05B20AB}" type="presParOf" srcId="{2B696686-6A2A-CE4B-B927-A92CD27A7E7D}" destId="{B5BA6D84-50F5-8441-BC24-29045081E3D5}" srcOrd="5" destOrd="0" presId="urn:microsoft.com/office/officeart/2005/8/layout/chevron1"/>
    <dgm:cxn modelId="{E59625AD-FE62-6541-A7C3-8D5FEBAAB330}" type="presParOf" srcId="{2B696686-6A2A-CE4B-B927-A92CD27A7E7D}" destId="{FFD0E419-C80F-E347-ACDC-850CC2CD2309}" srcOrd="6" destOrd="0" presId="urn:microsoft.com/office/officeart/2005/8/layout/chevron1"/>
    <dgm:cxn modelId="{C6D33DF9-9BE1-1247-BFA5-389A823FB2CD}" type="presParOf" srcId="{FFD0E419-C80F-E347-ACDC-850CC2CD2309}" destId="{6FAFF02F-2200-2849-9D09-A691B199C87B}" srcOrd="0" destOrd="0" presId="urn:microsoft.com/office/officeart/2005/8/layout/chevron1"/>
    <dgm:cxn modelId="{AB90F5A5-4908-8F42-97F9-E939A2E9402E}" type="presParOf" srcId="{FFD0E419-C80F-E347-ACDC-850CC2CD2309}" destId="{2DC652B0-0DCB-074A-AFB4-4A191B04C7FE}" srcOrd="1" destOrd="0" presId="urn:microsoft.com/office/officeart/2005/8/layout/chevron1"/>
    <dgm:cxn modelId="{790FDDA9-8712-2F48-ABB1-730AD59EE56E}" type="presParOf" srcId="{2B696686-6A2A-CE4B-B927-A92CD27A7E7D}" destId="{250BF714-6C04-8741-A087-DD019E127E64}" srcOrd="7" destOrd="0" presId="urn:microsoft.com/office/officeart/2005/8/layout/chevron1"/>
    <dgm:cxn modelId="{9E73B05F-9167-DB47-BC98-156B8469B685}" type="presParOf" srcId="{2B696686-6A2A-CE4B-B927-A92CD27A7E7D}" destId="{367BD860-4052-974B-8B52-6B2C320EA518}" srcOrd="8" destOrd="0" presId="urn:microsoft.com/office/officeart/2005/8/layout/chevron1"/>
    <dgm:cxn modelId="{9728AEE1-707F-6B4D-A239-8E8B6492EA88}" type="presParOf" srcId="{367BD860-4052-974B-8B52-6B2C320EA518}" destId="{A0FE432A-8614-B64D-AFD9-A649C80177D7}" srcOrd="0" destOrd="0" presId="urn:microsoft.com/office/officeart/2005/8/layout/chevron1"/>
    <dgm:cxn modelId="{457E584D-5DC2-C74A-92A4-0F20BE21D448}" type="presParOf" srcId="{367BD860-4052-974B-8B52-6B2C320EA518}" destId="{103CE8BA-A499-C44C-A439-9E03B3D89E5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83AFF-F54D-DA4A-8A1D-273BBA2FE975}" type="doc">
      <dgm:prSet loTypeId="urn:microsoft.com/office/officeart/2005/8/layout/chevron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BE765B-DB64-2B49-B1EF-77885866CC6B}">
      <dgm:prSet phldrT="[Text]"/>
      <dgm:spPr/>
      <dgm:t>
        <a:bodyPr/>
        <a:lstStyle/>
        <a:p>
          <a:r>
            <a:rPr lang="en-US" dirty="0"/>
            <a:t>Crypto primitives</a:t>
          </a:r>
        </a:p>
      </dgm:t>
    </dgm:pt>
    <dgm:pt modelId="{1CDB8888-C9B3-9E44-9152-324F04E71BE0}" type="parTrans" cxnId="{870FB06E-1D30-7248-A380-DD402CC4E2AE}">
      <dgm:prSet/>
      <dgm:spPr/>
      <dgm:t>
        <a:bodyPr/>
        <a:lstStyle/>
        <a:p>
          <a:endParaRPr lang="en-US"/>
        </a:p>
      </dgm:t>
    </dgm:pt>
    <dgm:pt modelId="{9E9888B1-A42F-0D4D-BE91-0876CB1773B5}" type="sibTrans" cxnId="{870FB06E-1D30-7248-A380-DD402CC4E2AE}">
      <dgm:prSet/>
      <dgm:spPr/>
      <dgm:t>
        <a:bodyPr/>
        <a:lstStyle/>
        <a:p>
          <a:endParaRPr lang="en-US"/>
        </a:p>
      </dgm:t>
    </dgm:pt>
    <dgm:pt modelId="{CF17B1EF-9794-1743-A56F-B4CD60A25F98}">
      <dgm:prSet phldrT="[Text]"/>
      <dgm:spPr/>
      <dgm:t>
        <a:bodyPr/>
        <a:lstStyle/>
        <a:p>
          <a:r>
            <a:rPr lang="en-US" dirty="0"/>
            <a:t>RSA, DSA, ECDSA</a:t>
          </a:r>
        </a:p>
      </dgm:t>
    </dgm:pt>
    <dgm:pt modelId="{105CEB0A-1FFA-BC44-A33D-9FD1CD93F7B3}" type="parTrans" cxnId="{74FC1646-BC66-3043-AB0E-86579AA9AFE5}">
      <dgm:prSet/>
      <dgm:spPr/>
      <dgm:t>
        <a:bodyPr/>
        <a:lstStyle/>
        <a:p>
          <a:endParaRPr lang="en-US"/>
        </a:p>
      </dgm:t>
    </dgm:pt>
    <dgm:pt modelId="{00260C7D-EBD0-B84A-BC94-B45AA662FB81}" type="sibTrans" cxnId="{74FC1646-BC66-3043-AB0E-86579AA9AFE5}">
      <dgm:prSet/>
      <dgm:spPr/>
      <dgm:t>
        <a:bodyPr/>
        <a:lstStyle/>
        <a:p>
          <a:endParaRPr lang="en-US"/>
        </a:p>
      </dgm:t>
    </dgm:pt>
    <dgm:pt modelId="{F0D719A0-2296-8846-8538-CB36DCE907B3}">
      <dgm:prSet phldrT="[Text]"/>
      <dgm:spPr/>
      <dgm:t>
        <a:bodyPr/>
        <a:lstStyle/>
        <a:p>
          <a:r>
            <a:rPr lang="en-US" dirty="0" err="1"/>
            <a:t>Diffie</a:t>
          </a:r>
          <a:r>
            <a:rPr lang="en-US" dirty="0"/>
            <a:t>–Hellman, ECDH</a:t>
          </a:r>
        </a:p>
      </dgm:t>
    </dgm:pt>
    <dgm:pt modelId="{69A1AA8D-5E40-A34C-B30A-B24623737F2E}" type="parTrans" cxnId="{B620670F-5075-C341-A81F-9D0666C77995}">
      <dgm:prSet/>
      <dgm:spPr/>
      <dgm:t>
        <a:bodyPr/>
        <a:lstStyle/>
        <a:p>
          <a:endParaRPr lang="en-US"/>
        </a:p>
      </dgm:t>
    </dgm:pt>
    <dgm:pt modelId="{58DC1CA7-CB16-A644-BA4E-98C1D9B4070B}" type="sibTrans" cxnId="{B620670F-5075-C341-A81F-9D0666C77995}">
      <dgm:prSet/>
      <dgm:spPr/>
      <dgm:t>
        <a:bodyPr/>
        <a:lstStyle/>
        <a:p>
          <a:endParaRPr lang="en-US"/>
        </a:p>
      </dgm:t>
    </dgm:pt>
    <dgm:pt modelId="{DA3329FD-8223-434A-ADC6-A2E4E7E33491}">
      <dgm:prSet phldrT="[Text]"/>
      <dgm:spPr/>
      <dgm:t>
        <a:bodyPr/>
        <a:lstStyle/>
        <a:p>
          <a:r>
            <a:rPr lang="en-US" dirty="0"/>
            <a:t>DES, 3DES, RC4, AES</a:t>
          </a:r>
        </a:p>
      </dgm:t>
    </dgm:pt>
    <dgm:pt modelId="{6034BDF8-FBC4-7841-A350-30AAF4F4EF1F}" type="parTrans" cxnId="{AD82DE4C-0F84-364D-A974-61ED36508FCC}">
      <dgm:prSet/>
      <dgm:spPr/>
      <dgm:t>
        <a:bodyPr/>
        <a:lstStyle/>
        <a:p>
          <a:endParaRPr lang="en-US"/>
        </a:p>
      </dgm:t>
    </dgm:pt>
    <dgm:pt modelId="{56C09BC6-E30E-1C41-A655-998C6E5B3B2D}" type="sibTrans" cxnId="{AD82DE4C-0F84-364D-A974-61ED36508FCC}">
      <dgm:prSet/>
      <dgm:spPr/>
      <dgm:t>
        <a:bodyPr/>
        <a:lstStyle/>
        <a:p>
          <a:endParaRPr lang="en-US"/>
        </a:p>
      </dgm:t>
    </dgm:pt>
    <dgm:pt modelId="{2901B444-D8A1-5C4A-BB59-CF7BDA13984F}">
      <dgm:prSet phldrT="[Text]"/>
      <dgm:spPr/>
      <dgm:t>
        <a:bodyPr/>
        <a:lstStyle/>
        <a:p>
          <a:r>
            <a:rPr lang="en-US" dirty="0" err="1"/>
            <a:t>Ciphersuite</a:t>
          </a:r>
          <a:r>
            <a:rPr lang="en-US" dirty="0"/>
            <a:t> details</a:t>
          </a:r>
        </a:p>
      </dgm:t>
    </dgm:pt>
    <dgm:pt modelId="{2632A54A-2D21-824F-B0B8-DBEF1CD1411A}" type="parTrans" cxnId="{1B480D98-3C6B-5340-B625-80C6DE2A79B2}">
      <dgm:prSet/>
      <dgm:spPr/>
      <dgm:t>
        <a:bodyPr/>
        <a:lstStyle/>
        <a:p>
          <a:endParaRPr lang="en-US"/>
        </a:p>
      </dgm:t>
    </dgm:pt>
    <dgm:pt modelId="{03883821-5D45-F547-922B-131ECE971662}" type="sibTrans" cxnId="{1B480D98-3C6B-5340-B625-80C6DE2A79B2}">
      <dgm:prSet/>
      <dgm:spPr/>
      <dgm:t>
        <a:bodyPr/>
        <a:lstStyle/>
        <a:p>
          <a:endParaRPr lang="en-US"/>
        </a:p>
      </dgm:t>
    </dgm:pt>
    <dgm:pt modelId="{F22E7409-76ED-B841-BBA0-CF74F8531EE6}">
      <dgm:prSet phldrT="[Text]"/>
      <dgm:spPr/>
      <dgm:t>
        <a:bodyPr/>
        <a:lstStyle/>
        <a:p>
          <a:r>
            <a:rPr lang="en-US" dirty="0"/>
            <a:t>Data structures</a:t>
          </a:r>
        </a:p>
      </dgm:t>
    </dgm:pt>
    <dgm:pt modelId="{744501B3-F96C-CB42-9604-B8750305675C}" type="parTrans" cxnId="{72634D60-C5E3-0849-8930-65F19C588E78}">
      <dgm:prSet/>
      <dgm:spPr/>
      <dgm:t>
        <a:bodyPr/>
        <a:lstStyle/>
        <a:p>
          <a:endParaRPr lang="en-US"/>
        </a:p>
      </dgm:t>
    </dgm:pt>
    <dgm:pt modelId="{4CAF089F-C66F-4748-B3EF-0A69AA2B9AA1}" type="sibTrans" cxnId="{72634D60-C5E3-0849-8930-65F19C588E78}">
      <dgm:prSet/>
      <dgm:spPr/>
      <dgm:t>
        <a:bodyPr/>
        <a:lstStyle/>
        <a:p>
          <a:endParaRPr lang="en-US"/>
        </a:p>
      </dgm:t>
    </dgm:pt>
    <dgm:pt modelId="{508E9080-EFF2-5649-B120-38039D115115}">
      <dgm:prSet phldrT="[Text]"/>
      <dgm:spPr/>
      <dgm:t>
        <a:bodyPr/>
        <a:lstStyle/>
        <a:p>
          <a:r>
            <a:rPr lang="en-US" dirty="0"/>
            <a:t>Key derivation</a:t>
          </a:r>
        </a:p>
      </dgm:t>
    </dgm:pt>
    <dgm:pt modelId="{D410CA65-1AEB-694A-AA7C-2D5216C649F6}" type="parTrans" cxnId="{8AC1E3C6-BB37-8B45-B6E7-72CD532E825C}">
      <dgm:prSet/>
      <dgm:spPr/>
      <dgm:t>
        <a:bodyPr/>
        <a:lstStyle/>
        <a:p>
          <a:endParaRPr lang="en-US"/>
        </a:p>
      </dgm:t>
    </dgm:pt>
    <dgm:pt modelId="{95440070-1559-6045-BF25-390ABD6AAD65}" type="sibTrans" cxnId="{8AC1E3C6-BB37-8B45-B6E7-72CD532E825C}">
      <dgm:prSet/>
      <dgm:spPr/>
      <dgm:t>
        <a:bodyPr/>
        <a:lstStyle/>
        <a:p>
          <a:endParaRPr lang="en-US"/>
        </a:p>
      </dgm:t>
    </dgm:pt>
    <dgm:pt modelId="{BF564EFA-6320-C64D-8D02-8116F67DDE0C}">
      <dgm:prSet phldrT="[Text]"/>
      <dgm:spPr/>
      <dgm:t>
        <a:bodyPr/>
        <a:lstStyle/>
        <a:p>
          <a:r>
            <a:rPr lang="en-US" dirty="0"/>
            <a:t>Advanced functionality</a:t>
          </a:r>
        </a:p>
      </dgm:t>
    </dgm:pt>
    <dgm:pt modelId="{597A8F44-323B-C044-BB41-8464B28C4373}" type="parTrans" cxnId="{42282D06-7813-A24F-99FC-5CFA46B6AFAC}">
      <dgm:prSet/>
      <dgm:spPr/>
      <dgm:t>
        <a:bodyPr/>
        <a:lstStyle/>
        <a:p>
          <a:endParaRPr lang="en-US"/>
        </a:p>
      </dgm:t>
    </dgm:pt>
    <dgm:pt modelId="{41E8896D-57FD-734A-9DC6-4579CC697B76}" type="sibTrans" cxnId="{42282D06-7813-A24F-99FC-5CFA46B6AFAC}">
      <dgm:prSet/>
      <dgm:spPr/>
      <dgm:t>
        <a:bodyPr/>
        <a:lstStyle/>
        <a:p>
          <a:endParaRPr lang="en-US"/>
        </a:p>
      </dgm:t>
    </dgm:pt>
    <dgm:pt modelId="{38F05972-6914-EA43-8558-FDC76C37C2DD}">
      <dgm:prSet phldrT="[Text]"/>
      <dgm:spPr/>
      <dgm:t>
        <a:bodyPr/>
        <a:lstStyle/>
        <a:p>
          <a:r>
            <a:rPr lang="en-US" dirty="0"/>
            <a:t>Renegotiation</a:t>
          </a:r>
        </a:p>
      </dgm:t>
    </dgm:pt>
    <dgm:pt modelId="{6075ADF5-AD99-8F48-BF49-F47E65331AC1}" type="parTrans" cxnId="{92F9DB72-4165-B547-9D6B-88ED019AFCEC}">
      <dgm:prSet/>
      <dgm:spPr/>
      <dgm:t>
        <a:bodyPr/>
        <a:lstStyle/>
        <a:p>
          <a:endParaRPr lang="en-US"/>
        </a:p>
      </dgm:t>
    </dgm:pt>
    <dgm:pt modelId="{0767C567-F6B5-D341-8DDD-48C7DE66D786}" type="sibTrans" cxnId="{92F9DB72-4165-B547-9D6B-88ED019AFCEC}">
      <dgm:prSet/>
      <dgm:spPr/>
      <dgm:t>
        <a:bodyPr/>
        <a:lstStyle/>
        <a:p>
          <a:endParaRPr lang="en-US"/>
        </a:p>
      </dgm:t>
    </dgm:pt>
    <dgm:pt modelId="{C6F0C652-FE2D-0D40-B1EC-A0D6B2FDDD27}">
      <dgm:prSet phldrT="[Text]"/>
      <dgm:spPr/>
      <dgm:t>
        <a:bodyPr/>
        <a:lstStyle/>
        <a:p>
          <a:r>
            <a:rPr lang="en-US" dirty="0"/>
            <a:t>Libraries</a:t>
          </a:r>
        </a:p>
      </dgm:t>
    </dgm:pt>
    <dgm:pt modelId="{F4A59224-C3ED-A743-892F-1E0A0BD5479E}" type="parTrans" cxnId="{DAA5DB80-49DC-1440-BE78-029B41F8E970}">
      <dgm:prSet/>
      <dgm:spPr/>
      <dgm:t>
        <a:bodyPr/>
        <a:lstStyle/>
        <a:p>
          <a:endParaRPr lang="en-US"/>
        </a:p>
      </dgm:t>
    </dgm:pt>
    <dgm:pt modelId="{2156A7A6-4078-6348-AD13-CCB213055C4D}" type="sibTrans" cxnId="{DAA5DB80-49DC-1440-BE78-029B41F8E970}">
      <dgm:prSet/>
      <dgm:spPr/>
      <dgm:t>
        <a:bodyPr/>
        <a:lstStyle/>
        <a:p>
          <a:endParaRPr lang="en-US"/>
        </a:p>
      </dgm:t>
    </dgm:pt>
    <dgm:pt modelId="{C32A8C8F-2DA8-D546-9B22-ED07042E30DA}">
      <dgm:prSet phldrT="[Text]"/>
      <dgm:spPr/>
      <dgm:t>
        <a:bodyPr/>
        <a:lstStyle/>
        <a:p>
          <a:r>
            <a:rPr lang="en-US" dirty="0"/>
            <a:t>OpenSSL</a:t>
          </a:r>
        </a:p>
      </dgm:t>
    </dgm:pt>
    <dgm:pt modelId="{74882F9E-B7C1-BD4E-B1A2-BC90D895F092}" type="parTrans" cxnId="{0FB7C149-69FA-EF49-975B-F0F662C6513F}">
      <dgm:prSet/>
      <dgm:spPr/>
      <dgm:t>
        <a:bodyPr/>
        <a:lstStyle/>
        <a:p>
          <a:endParaRPr lang="en-US"/>
        </a:p>
      </dgm:t>
    </dgm:pt>
    <dgm:pt modelId="{83A97275-E2F8-FA42-89B8-609F76587271}" type="sibTrans" cxnId="{0FB7C149-69FA-EF49-975B-F0F662C6513F}">
      <dgm:prSet/>
      <dgm:spPr/>
      <dgm:t>
        <a:bodyPr/>
        <a:lstStyle/>
        <a:p>
          <a:endParaRPr lang="en-US"/>
        </a:p>
      </dgm:t>
    </dgm:pt>
    <dgm:pt modelId="{1C941E6F-605F-DF4C-B0D1-5427DDE25047}">
      <dgm:prSet phldrT="[Text]"/>
      <dgm:spPr/>
      <dgm:t>
        <a:bodyPr/>
        <a:lstStyle/>
        <a:p>
          <a:r>
            <a:rPr lang="en-US" dirty="0"/>
            <a:t>HMAC</a:t>
          </a:r>
        </a:p>
      </dgm:t>
    </dgm:pt>
    <dgm:pt modelId="{1EB08F8A-F288-AA4D-A8D2-8AB52E12F965}" type="parTrans" cxnId="{BC15DD9C-960D-EE4D-8881-5827437B2EED}">
      <dgm:prSet/>
      <dgm:spPr/>
      <dgm:t>
        <a:bodyPr/>
        <a:lstStyle/>
        <a:p>
          <a:endParaRPr lang="en-US"/>
        </a:p>
      </dgm:t>
    </dgm:pt>
    <dgm:pt modelId="{3191FE98-675A-8441-A156-FA89D99B378C}" type="sibTrans" cxnId="{BC15DD9C-960D-EE4D-8881-5827437B2EED}">
      <dgm:prSet/>
      <dgm:spPr/>
      <dgm:t>
        <a:bodyPr/>
        <a:lstStyle/>
        <a:p>
          <a:endParaRPr lang="en-US"/>
        </a:p>
      </dgm:t>
    </dgm:pt>
    <dgm:pt modelId="{B55BB8E7-4426-4241-B015-BBEA6716F224}">
      <dgm:prSet phldrT="[Text]"/>
      <dgm:spPr/>
      <dgm:t>
        <a:bodyPr/>
        <a:lstStyle/>
        <a:p>
          <a:r>
            <a:rPr lang="en-US" dirty="0"/>
            <a:t>MD5, SHA1, SHA-2</a:t>
          </a:r>
        </a:p>
      </dgm:t>
    </dgm:pt>
    <dgm:pt modelId="{0726C706-3496-AA4B-901C-597C680273E4}" type="parTrans" cxnId="{F669648F-FB78-E04E-A0E9-7BCCD9500DD6}">
      <dgm:prSet/>
      <dgm:spPr/>
      <dgm:t>
        <a:bodyPr/>
        <a:lstStyle/>
        <a:p>
          <a:endParaRPr lang="en-US"/>
        </a:p>
      </dgm:t>
    </dgm:pt>
    <dgm:pt modelId="{FCC70A7E-1D21-9549-93DE-E762B9CFE3DA}" type="sibTrans" cxnId="{F669648F-FB78-E04E-A0E9-7BCCD9500DD6}">
      <dgm:prSet/>
      <dgm:spPr/>
      <dgm:t>
        <a:bodyPr/>
        <a:lstStyle/>
        <a:p>
          <a:endParaRPr lang="en-US"/>
        </a:p>
      </dgm:t>
    </dgm:pt>
    <dgm:pt modelId="{CBD7356E-5C31-004F-9A97-5B9665641108}">
      <dgm:prSet phldrT="[Text]"/>
      <dgm:spPr/>
      <dgm:t>
        <a:bodyPr/>
        <a:lstStyle/>
        <a:p>
          <a:r>
            <a:rPr lang="en-US" dirty="0"/>
            <a:t>Encryption modes, IVs</a:t>
          </a:r>
        </a:p>
      </dgm:t>
    </dgm:pt>
    <dgm:pt modelId="{AA0C4CA8-03DC-AB45-93DA-81402051CB89}" type="parTrans" cxnId="{6D411BF8-6EF4-3749-8CF5-C8FB839C8D83}">
      <dgm:prSet/>
      <dgm:spPr/>
      <dgm:t>
        <a:bodyPr/>
        <a:lstStyle/>
        <a:p>
          <a:endParaRPr lang="en-US"/>
        </a:p>
      </dgm:t>
    </dgm:pt>
    <dgm:pt modelId="{3B448665-687A-564B-A204-3CA15AA9F6D9}" type="sibTrans" cxnId="{6D411BF8-6EF4-3749-8CF5-C8FB839C8D83}">
      <dgm:prSet/>
      <dgm:spPr/>
      <dgm:t>
        <a:bodyPr/>
        <a:lstStyle/>
        <a:p>
          <a:endParaRPr lang="en-US"/>
        </a:p>
      </dgm:t>
    </dgm:pt>
    <dgm:pt modelId="{69BFA057-6DDA-D04B-810F-CEF82F8BBB81}">
      <dgm:prSet phldrT="[Text]"/>
      <dgm:spPr/>
      <dgm:t>
        <a:bodyPr/>
        <a:lstStyle/>
        <a:p>
          <a:r>
            <a:rPr lang="en-US" dirty="0"/>
            <a:t>Padding</a:t>
          </a:r>
        </a:p>
      </dgm:t>
    </dgm:pt>
    <dgm:pt modelId="{B4F1198B-F8C0-A94E-AA1D-3D173F51E2AD}" type="parTrans" cxnId="{47BE27FB-B5F1-5C41-9829-334ABAD4A4FC}">
      <dgm:prSet/>
      <dgm:spPr/>
      <dgm:t>
        <a:bodyPr/>
        <a:lstStyle/>
        <a:p>
          <a:endParaRPr lang="en-US"/>
        </a:p>
      </dgm:t>
    </dgm:pt>
    <dgm:pt modelId="{48B99061-FC70-0943-AAF4-0FCED7E28748}" type="sibTrans" cxnId="{47BE27FB-B5F1-5C41-9829-334ABAD4A4FC}">
      <dgm:prSet/>
      <dgm:spPr/>
      <dgm:t>
        <a:bodyPr/>
        <a:lstStyle/>
        <a:p>
          <a:endParaRPr lang="en-US"/>
        </a:p>
      </dgm:t>
    </dgm:pt>
    <dgm:pt modelId="{93DC51DB-D01F-0049-9EAB-1BF4C366C6A0}">
      <dgm:prSet phldrT="[Text]"/>
      <dgm:spPr/>
      <dgm:t>
        <a:bodyPr/>
        <a:lstStyle/>
        <a:p>
          <a:r>
            <a:rPr lang="en-US" dirty="0"/>
            <a:t>Session resumption</a:t>
          </a:r>
        </a:p>
      </dgm:t>
    </dgm:pt>
    <dgm:pt modelId="{0A5CAFE6-6737-A344-BD4B-0E15C24C444D}" type="parTrans" cxnId="{9C663813-52B9-F643-9101-1B6A8CA882E5}">
      <dgm:prSet/>
      <dgm:spPr/>
      <dgm:t>
        <a:bodyPr/>
        <a:lstStyle/>
        <a:p>
          <a:endParaRPr lang="en-US"/>
        </a:p>
      </dgm:t>
    </dgm:pt>
    <dgm:pt modelId="{4125CE8D-112B-6A4D-AA59-EC3227B4D56A}" type="sibTrans" cxnId="{9C663813-52B9-F643-9101-1B6A8CA882E5}">
      <dgm:prSet/>
      <dgm:spPr/>
      <dgm:t>
        <a:bodyPr/>
        <a:lstStyle/>
        <a:p>
          <a:endParaRPr lang="en-US"/>
        </a:p>
      </dgm:t>
    </dgm:pt>
    <dgm:pt modelId="{F1037061-0314-944A-A3F5-23716F564C44}">
      <dgm:prSet phldrT="[Text]"/>
      <dgm:spPr/>
      <dgm:t>
        <a:bodyPr/>
        <a:lstStyle/>
        <a:p>
          <a:r>
            <a:rPr lang="en-US" dirty="0"/>
            <a:t>Alerts &amp; errors</a:t>
          </a:r>
        </a:p>
      </dgm:t>
    </dgm:pt>
    <dgm:pt modelId="{C0308DF5-DFB2-184E-A553-834A316575ED}" type="parTrans" cxnId="{6A24B1C9-87BF-3B44-B651-7622A6730492}">
      <dgm:prSet/>
      <dgm:spPr/>
      <dgm:t>
        <a:bodyPr/>
        <a:lstStyle/>
        <a:p>
          <a:endParaRPr lang="en-US"/>
        </a:p>
      </dgm:t>
    </dgm:pt>
    <dgm:pt modelId="{22E77460-C0A7-ED48-B04F-D6298E036CC6}" type="sibTrans" cxnId="{6A24B1C9-87BF-3B44-B651-7622A6730492}">
      <dgm:prSet/>
      <dgm:spPr/>
      <dgm:t>
        <a:bodyPr/>
        <a:lstStyle/>
        <a:p>
          <a:endParaRPr lang="en-US"/>
        </a:p>
      </dgm:t>
    </dgm:pt>
    <dgm:pt modelId="{BDF98C26-0DF5-964D-B95E-AC6567843251}">
      <dgm:prSet phldrT="[Text]"/>
      <dgm:spPr/>
      <dgm:t>
        <a:bodyPr/>
        <a:lstStyle/>
        <a:p>
          <a:r>
            <a:rPr lang="en-US" dirty="0"/>
            <a:t>Certification / revocation</a:t>
          </a:r>
        </a:p>
      </dgm:t>
    </dgm:pt>
    <dgm:pt modelId="{86F65D1A-7E92-054B-BDB5-BD663FD31F47}" type="parTrans" cxnId="{41301442-6F40-C440-928A-E970BA57CBA5}">
      <dgm:prSet/>
      <dgm:spPr/>
      <dgm:t>
        <a:bodyPr/>
        <a:lstStyle/>
        <a:p>
          <a:endParaRPr lang="en-US"/>
        </a:p>
      </dgm:t>
    </dgm:pt>
    <dgm:pt modelId="{B3AFF13C-38BF-E649-AD82-027C52E350D9}" type="sibTrans" cxnId="{41301442-6F40-C440-928A-E970BA57CBA5}">
      <dgm:prSet/>
      <dgm:spPr/>
      <dgm:t>
        <a:bodyPr/>
        <a:lstStyle/>
        <a:p>
          <a:endParaRPr lang="en-US"/>
        </a:p>
      </dgm:t>
    </dgm:pt>
    <dgm:pt modelId="{3BFC820C-F124-B14E-863C-C476B028E30C}">
      <dgm:prSet phldrT="[Text]"/>
      <dgm:spPr/>
      <dgm:t>
        <a:bodyPr/>
        <a:lstStyle/>
        <a:p>
          <a:r>
            <a:rPr lang="en-US" dirty="0"/>
            <a:t>Applications</a:t>
          </a:r>
        </a:p>
      </dgm:t>
    </dgm:pt>
    <dgm:pt modelId="{97146A2B-A846-E640-A35E-7BB3A6472056}" type="parTrans" cxnId="{B08F40A9-C4E8-C94C-BD49-ED79E3E371A3}">
      <dgm:prSet/>
      <dgm:spPr/>
      <dgm:t>
        <a:bodyPr/>
        <a:lstStyle/>
        <a:p>
          <a:endParaRPr lang="en-US"/>
        </a:p>
      </dgm:t>
    </dgm:pt>
    <dgm:pt modelId="{82CCF35C-4D0E-9149-A760-4A13181AC249}" type="sibTrans" cxnId="{B08F40A9-C4E8-C94C-BD49-ED79E3E371A3}">
      <dgm:prSet/>
      <dgm:spPr/>
      <dgm:t>
        <a:bodyPr/>
        <a:lstStyle/>
        <a:p>
          <a:endParaRPr lang="en-US"/>
        </a:p>
      </dgm:t>
    </dgm:pt>
    <dgm:pt modelId="{11A17568-437B-6549-89B7-031DA75AFA63}">
      <dgm:prSet phldrT="[Text]"/>
      <dgm:spPr/>
      <dgm:t>
        <a:bodyPr/>
        <a:lstStyle/>
        <a:p>
          <a:r>
            <a:rPr lang="en-US" dirty="0"/>
            <a:t>Web browsers: Chrome, Firefox, IE/Edge, Safari</a:t>
          </a:r>
        </a:p>
      </dgm:t>
    </dgm:pt>
    <dgm:pt modelId="{8045F229-757F-2A40-8BFE-ECD606F030F0}" type="parTrans" cxnId="{B60822FE-FBFE-4049-A0AA-23EE1341D440}">
      <dgm:prSet/>
      <dgm:spPr/>
      <dgm:t>
        <a:bodyPr/>
        <a:lstStyle/>
        <a:p>
          <a:endParaRPr lang="en-US"/>
        </a:p>
      </dgm:t>
    </dgm:pt>
    <dgm:pt modelId="{C56B2E86-96AA-4D45-BB2A-2390B0FCB640}" type="sibTrans" cxnId="{B60822FE-FBFE-4049-A0AA-23EE1341D440}">
      <dgm:prSet/>
      <dgm:spPr/>
      <dgm:t>
        <a:bodyPr/>
        <a:lstStyle/>
        <a:p>
          <a:endParaRPr lang="en-US"/>
        </a:p>
      </dgm:t>
    </dgm:pt>
    <dgm:pt modelId="{10493802-F88C-4B4A-A459-304FB7B9B18D}">
      <dgm:prSet phldrT="[Text]"/>
      <dgm:spPr/>
      <dgm:t>
        <a:bodyPr/>
        <a:lstStyle/>
        <a:p>
          <a:r>
            <a:rPr lang="en-US" dirty="0"/>
            <a:t>Web servers:  Apache, IIS, </a:t>
          </a:r>
          <a:r>
            <a:rPr lang="en-US" dirty="0" err="1"/>
            <a:t>nginx</a:t>
          </a:r>
          <a:r>
            <a:rPr lang="en-US" dirty="0"/>
            <a:t>, node, …</a:t>
          </a:r>
        </a:p>
      </dgm:t>
    </dgm:pt>
    <dgm:pt modelId="{467D9F51-D826-7449-AC96-770F02E70F23}" type="parTrans" cxnId="{C004BC21-8241-6B4F-9271-E920B5C791DB}">
      <dgm:prSet/>
      <dgm:spPr/>
      <dgm:t>
        <a:bodyPr/>
        <a:lstStyle/>
        <a:p>
          <a:endParaRPr lang="en-US"/>
        </a:p>
      </dgm:t>
    </dgm:pt>
    <dgm:pt modelId="{55013894-22E2-E54C-8033-3A7D224AEFB5}" type="sibTrans" cxnId="{C004BC21-8241-6B4F-9271-E920B5C791DB}">
      <dgm:prSet/>
      <dgm:spPr/>
      <dgm:t>
        <a:bodyPr/>
        <a:lstStyle/>
        <a:p>
          <a:endParaRPr lang="en-US"/>
        </a:p>
      </dgm:t>
    </dgm:pt>
    <dgm:pt modelId="{A4120A71-91DF-B84C-AD88-8BC8D893AD72}">
      <dgm:prSet phldrT="[Text]"/>
      <dgm:spPr/>
      <dgm:t>
        <a:bodyPr/>
        <a:lstStyle/>
        <a:p>
          <a:r>
            <a:rPr lang="en-US" dirty="0" err="1"/>
            <a:t>GnuTLS</a:t>
          </a:r>
          <a:endParaRPr lang="en-US" dirty="0"/>
        </a:p>
      </dgm:t>
    </dgm:pt>
    <dgm:pt modelId="{1411AB5A-E9AE-AF4D-965D-FC676E1E3F5E}" type="parTrans" cxnId="{CBD48D54-CBBB-2F40-A3B9-E0A3C2D3E2EC}">
      <dgm:prSet/>
      <dgm:spPr/>
      <dgm:t>
        <a:bodyPr/>
        <a:lstStyle/>
        <a:p>
          <a:endParaRPr lang="en-US"/>
        </a:p>
      </dgm:t>
    </dgm:pt>
    <dgm:pt modelId="{542B1768-0ED7-0B49-B4BB-2CBE37A09EB6}" type="sibTrans" cxnId="{CBD48D54-CBBB-2F40-A3B9-E0A3C2D3E2EC}">
      <dgm:prSet/>
      <dgm:spPr/>
      <dgm:t>
        <a:bodyPr/>
        <a:lstStyle/>
        <a:p>
          <a:endParaRPr lang="en-US"/>
        </a:p>
      </dgm:t>
    </dgm:pt>
    <dgm:pt modelId="{FA374FF8-75E6-B34C-B5A1-95DD96F07775}">
      <dgm:prSet phldrT="[Text]"/>
      <dgm:spPr/>
      <dgm:t>
        <a:bodyPr/>
        <a:lstStyle/>
        <a:p>
          <a:r>
            <a:rPr lang="en-US" dirty="0" err="1"/>
            <a:t>SChannel</a:t>
          </a:r>
          <a:endParaRPr lang="en-US" dirty="0"/>
        </a:p>
      </dgm:t>
    </dgm:pt>
    <dgm:pt modelId="{4984B8EB-6477-C041-B46D-E022DF2E6A50}" type="parTrans" cxnId="{5AEA48A3-99DD-BF4D-AFDE-5DC94FCD6F44}">
      <dgm:prSet/>
      <dgm:spPr/>
      <dgm:t>
        <a:bodyPr/>
        <a:lstStyle/>
        <a:p>
          <a:endParaRPr lang="en-US"/>
        </a:p>
      </dgm:t>
    </dgm:pt>
    <dgm:pt modelId="{C9C9D1A2-2D4D-C640-A178-AB8715FB8C2D}" type="sibTrans" cxnId="{5AEA48A3-99DD-BF4D-AFDE-5DC94FCD6F44}">
      <dgm:prSet/>
      <dgm:spPr/>
      <dgm:t>
        <a:bodyPr/>
        <a:lstStyle/>
        <a:p>
          <a:endParaRPr lang="en-US"/>
        </a:p>
      </dgm:t>
    </dgm:pt>
    <dgm:pt modelId="{8C3EB8F3-D95A-4449-B016-BF72ABA7C552}">
      <dgm:prSet phldrT="[Text]"/>
      <dgm:spPr/>
      <dgm:t>
        <a:bodyPr/>
        <a:lstStyle/>
        <a:p>
          <a:r>
            <a:rPr lang="en-US" dirty="0"/>
            <a:t>Application SDKs</a:t>
          </a:r>
        </a:p>
      </dgm:t>
    </dgm:pt>
    <dgm:pt modelId="{7F536651-B044-1E43-98D8-BB3F9AB2E8C1}" type="parTrans" cxnId="{5C067B67-30D1-6740-A86D-EBF779D5E644}">
      <dgm:prSet/>
      <dgm:spPr/>
      <dgm:t>
        <a:bodyPr/>
        <a:lstStyle/>
        <a:p>
          <a:endParaRPr lang="en-US"/>
        </a:p>
      </dgm:t>
    </dgm:pt>
    <dgm:pt modelId="{50C48836-B6BD-2D44-9F0B-539E749F4F07}" type="sibTrans" cxnId="{5C067B67-30D1-6740-A86D-EBF779D5E644}">
      <dgm:prSet/>
      <dgm:spPr/>
      <dgm:t>
        <a:bodyPr/>
        <a:lstStyle/>
        <a:p>
          <a:endParaRPr lang="en-US"/>
        </a:p>
      </dgm:t>
    </dgm:pt>
    <dgm:pt modelId="{3E2DCF8B-A513-9D43-A784-1A76FD604714}">
      <dgm:prSet phldrT="[Text]"/>
      <dgm:spPr/>
      <dgm:t>
        <a:bodyPr/>
        <a:lstStyle/>
        <a:p>
          <a:r>
            <a:rPr lang="en-US" dirty="0"/>
            <a:t>Java JSSE</a:t>
          </a:r>
        </a:p>
      </dgm:t>
    </dgm:pt>
    <dgm:pt modelId="{16F1274D-93EE-3246-B174-21A3FD944D00}" type="parTrans" cxnId="{9F19BA08-1D6A-A242-8696-2D3661DFBF00}">
      <dgm:prSet/>
      <dgm:spPr/>
      <dgm:t>
        <a:bodyPr/>
        <a:lstStyle/>
        <a:p>
          <a:endParaRPr lang="en-US"/>
        </a:p>
      </dgm:t>
    </dgm:pt>
    <dgm:pt modelId="{E243CE22-7E97-D34E-833D-C17DC47DDFD3}" type="sibTrans" cxnId="{9F19BA08-1D6A-A242-8696-2D3661DFBF00}">
      <dgm:prSet/>
      <dgm:spPr/>
      <dgm:t>
        <a:bodyPr/>
        <a:lstStyle/>
        <a:p>
          <a:endParaRPr lang="en-US"/>
        </a:p>
      </dgm:t>
    </dgm:pt>
    <dgm:pt modelId="{78874C49-83DC-BF4D-BD30-58E39DF7598C}">
      <dgm:prSet phldrT="[Text]"/>
      <dgm:spPr/>
      <dgm:t>
        <a:bodyPr/>
        <a:lstStyle/>
        <a:p>
          <a:r>
            <a:rPr lang="en-US" dirty="0"/>
            <a:t>Negotiation</a:t>
          </a:r>
        </a:p>
      </dgm:t>
    </dgm:pt>
    <dgm:pt modelId="{CA1D5E2D-7AFA-2847-A4BA-5B2DF0B728DA}" type="parTrans" cxnId="{21696ACE-9068-DF4D-BCFF-B4C42E9DE393}">
      <dgm:prSet/>
      <dgm:spPr/>
      <dgm:t>
        <a:bodyPr/>
        <a:lstStyle/>
        <a:p>
          <a:endParaRPr lang="en-US"/>
        </a:p>
      </dgm:t>
    </dgm:pt>
    <dgm:pt modelId="{72A08643-6961-7848-94DB-9AFA1327B6DB}" type="sibTrans" cxnId="{21696ACE-9068-DF4D-BCFF-B4C42E9DE393}">
      <dgm:prSet/>
      <dgm:spPr/>
      <dgm:t>
        <a:bodyPr/>
        <a:lstStyle/>
        <a:p>
          <a:endParaRPr lang="en-US"/>
        </a:p>
      </dgm:t>
    </dgm:pt>
    <dgm:pt modelId="{636F5FAE-B306-A540-9C2B-DC78992ADC45}">
      <dgm:prSet phldrT="[Text]"/>
      <dgm:spPr/>
      <dgm:t>
        <a:bodyPr/>
        <a:lstStyle/>
        <a:p>
          <a:r>
            <a:rPr lang="en-US" dirty="0"/>
            <a:t>Certificates</a:t>
          </a:r>
        </a:p>
      </dgm:t>
    </dgm:pt>
    <dgm:pt modelId="{0C13CBED-D835-894C-A9E3-CABF96E60523}" type="parTrans" cxnId="{BE79832C-3A8F-984D-B4CE-51C2AEE14E9D}">
      <dgm:prSet/>
      <dgm:spPr/>
      <dgm:t>
        <a:bodyPr/>
        <a:lstStyle/>
        <a:p>
          <a:endParaRPr lang="en-US"/>
        </a:p>
      </dgm:t>
    </dgm:pt>
    <dgm:pt modelId="{AD90EDCF-523A-5840-9F44-3859E10B33EF}" type="sibTrans" cxnId="{BE79832C-3A8F-984D-B4CE-51C2AEE14E9D}">
      <dgm:prSet/>
      <dgm:spPr/>
      <dgm:t>
        <a:bodyPr/>
        <a:lstStyle/>
        <a:p>
          <a:endParaRPr lang="en-US"/>
        </a:p>
      </dgm:t>
    </dgm:pt>
    <dgm:pt modelId="{D8C06BEB-5D52-8A46-AAE4-B2BCC9A18878}">
      <dgm:prSet phldrT="[Text]"/>
      <dgm:spPr/>
      <dgm:t>
        <a:bodyPr/>
        <a:lstStyle/>
        <a:p>
          <a:r>
            <a:rPr lang="en-US" dirty="0"/>
            <a:t>Key reuse</a:t>
          </a:r>
        </a:p>
      </dgm:t>
    </dgm:pt>
    <dgm:pt modelId="{47593EFB-628D-E74D-8198-B7C309E0E658}" type="parTrans" cxnId="{C923101A-9485-7643-BFBA-ED6FC6633831}">
      <dgm:prSet/>
      <dgm:spPr/>
      <dgm:t>
        <a:bodyPr/>
        <a:lstStyle/>
        <a:p>
          <a:endParaRPr lang="en-US"/>
        </a:p>
      </dgm:t>
    </dgm:pt>
    <dgm:pt modelId="{8BC0E793-5ABB-3F40-8E68-C23B48BFBEBD}" type="sibTrans" cxnId="{C923101A-9485-7643-BFBA-ED6FC6633831}">
      <dgm:prSet/>
      <dgm:spPr/>
      <dgm:t>
        <a:bodyPr/>
        <a:lstStyle/>
        <a:p>
          <a:endParaRPr lang="en-US"/>
        </a:p>
      </dgm:t>
    </dgm:pt>
    <dgm:pt modelId="{F2AA35FD-ED9B-B149-B3B7-2A84A515D338}">
      <dgm:prSet phldrT="[Text]"/>
      <dgm:spPr/>
      <dgm:t>
        <a:bodyPr/>
        <a:lstStyle/>
        <a:p>
          <a:r>
            <a:rPr lang="en-US" dirty="0"/>
            <a:t>Compression</a:t>
          </a:r>
        </a:p>
      </dgm:t>
    </dgm:pt>
    <dgm:pt modelId="{D77DB7E1-B9BD-6C45-8281-EC20ECA4E762}" type="parTrans" cxnId="{A75DD611-FDCF-8348-9F0F-BB5685CAC4FB}">
      <dgm:prSet/>
      <dgm:spPr/>
      <dgm:t>
        <a:bodyPr/>
        <a:lstStyle/>
        <a:p>
          <a:endParaRPr lang="en-US"/>
        </a:p>
      </dgm:t>
    </dgm:pt>
    <dgm:pt modelId="{4537ECAA-F524-734A-8116-ECA9E5A39CC6}" type="sibTrans" cxnId="{A75DD611-FDCF-8348-9F0F-BB5685CAC4FB}">
      <dgm:prSet/>
      <dgm:spPr/>
      <dgm:t>
        <a:bodyPr/>
        <a:lstStyle/>
        <a:p>
          <a:endParaRPr lang="en-US"/>
        </a:p>
      </dgm:t>
    </dgm:pt>
    <dgm:pt modelId="{96DC8836-05E6-2E43-B3E5-AB68026880A3}">
      <dgm:prSet phldrT="[Text]"/>
      <dgm:spPr/>
      <dgm:t>
        <a:bodyPr/>
        <a:lstStyle/>
        <a:p>
          <a:r>
            <a:rPr lang="en-US" dirty="0"/>
            <a:t>LibreSSL, </a:t>
          </a:r>
          <a:r>
            <a:rPr lang="en-US" dirty="0" err="1"/>
            <a:t>BoringSSL</a:t>
          </a:r>
          <a:endParaRPr lang="en-US" dirty="0"/>
        </a:p>
      </dgm:t>
    </dgm:pt>
    <dgm:pt modelId="{E3A7876E-4A17-EE43-9789-1DA0AFD8B0BE}" type="parTrans" cxnId="{A408743B-7466-604B-AC86-346489A00C0B}">
      <dgm:prSet/>
      <dgm:spPr/>
      <dgm:t>
        <a:bodyPr/>
        <a:lstStyle/>
        <a:p>
          <a:endParaRPr lang="en-US"/>
        </a:p>
      </dgm:t>
    </dgm:pt>
    <dgm:pt modelId="{B656F812-3966-5042-BE9E-D549FC9EEB9E}" type="sibTrans" cxnId="{A408743B-7466-604B-AC86-346489A00C0B}">
      <dgm:prSet/>
      <dgm:spPr/>
      <dgm:t>
        <a:bodyPr/>
        <a:lstStyle/>
        <a:p>
          <a:endParaRPr lang="en-US"/>
        </a:p>
      </dgm:t>
    </dgm:pt>
    <dgm:pt modelId="{E9DA2044-7CA4-BE48-8C1F-808A14600B0F}">
      <dgm:prSet phldrT="[Text]"/>
      <dgm:spPr/>
      <dgm:t>
        <a:bodyPr/>
        <a:lstStyle/>
        <a:p>
          <a:r>
            <a:rPr lang="en-US" dirty="0"/>
            <a:t>Everest / </a:t>
          </a:r>
          <a:r>
            <a:rPr lang="en-US" dirty="0" err="1"/>
            <a:t>miTLS</a:t>
          </a:r>
          <a:endParaRPr lang="en-US" dirty="0"/>
        </a:p>
      </dgm:t>
    </dgm:pt>
    <dgm:pt modelId="{8BC6A27B-3CC5-6940-B077-8DF61E011E5E}" type="parTrans" cxnId="{CA6905D0-7AFC-DE4B-A9F1-82BDDC697657}">
      <dgm:prSet/>
      <dgm:spPr/>
      <dgm:t>
        <a:bodyPr/>
        <a:lstStyle/>
        <a:p>
          <a:endParaRPr lang="en-US"/>
        </a:p>
      </dgm:t>
    </dgm:pt>
    <dgm:pt modelId="{0AF537F4-CDC4-4840-BDA3-6954E873FFC1}" type="sibTrans" cxnId="{CA6905D0-7AFC-DE4B-A9F1-82BDDC697657}">
      <dgm:prSet/>
      <dgm:spPr/>
      <dgm:t>
        <a:bodyPr/>
        <a:lstStyle/>
        <a:p>
          <a:endParaRPr lang="en-US"/>
        </a:p>
      </dgm:t>
    </dgm:pt>
    <dgm:pt modelId="{8379615E-0213-5047-893D-5351968422C9}">
      <dgm:prSet phldrT="[Text]"/>
      <dgm:spPr/>
      <dgm:t>
        <a:bodyPr/>
        <a:lstStyle/>
        <a:p>
          <a:r>
            <a:rPr lang="en-US" dirty="0"/>
            <a:t>Export grade</a:t>
          </a:r>
        </a:p>
      </dgm:t>
    </dgm:pt>
    <dgm:pt modelId="{7A7E1345-E939-5B49-BE72-1323314DF1D8}" type="parTrans" cxnId="{FBD3D8C0-558E-4D41-8949-6F50B100F0D4}">
      <dgm:prSet/>
      <dgm:spPr/>
    </dgm:pt>
    <dgm:pt modelId="{E1A29D72-800A-D743-B37E-299B93E1F9F3}" type="sibTrans" cxnId="{FBD3D8C0-558E-4D41-8949-6F50B100F0D4}">
      <dgm:prSet/>
      <dgm:spPr/>
    </dgm:pt>
    <dgm:pt modelId="{E4CA6EF0-4EC2-C74E-A651-7BC8228072AA}">
      <dgm:prSet phldrT="[Text]"/>
      <dgm:spPr/>
      <dgm:t>
        <a:bodyPr/>
        <a:lstStyle/>
        <a:p>
          <a:r>
            <a:rPr lang="en-US" dirty="0"/>
            <a:t>State machine</a:t>
          </a:r>
        </a:p>
      </dgm:t>
    </dgm:pt>
    <dgm:pt modelId="{24BA0290-D2E6-EC41-A0A4-795CF788E6AB}" type="parTrans" cxnId="{3BD3ACD1-12AE-1147-A2D1-222A8F0A7DB8}">
      <dgm:prSet/>
      <dgm:spPr/>
    </dgm:pt>
    <dgm:pt modelId="{37DE41A4-2AFD-B34E-8346-2D97157E5723}" type="sibTrans" cxnId="{3BD3ACD1-12AE-1147-A2D1-222A8F0A7DB8}">
      <dgm:prSet/>
      <dgm:spPr/>
    </dgm:pt>
    <dgm:pt modelId="{EEC3D64A-09EB-914F-A506-D005B8008B16}">
      <dgm:prSet phldrT="[Text]"/>
      <dgm:spPr/>
      <dgm:t>
        <a:bodyPr/>
        <a:lstStyle/>
        <a:p>
          <a:r>
            <a:rPr lang="en-US" dirty="0"/>
            <a:t>Protocols</a:t>
          </a:r>
        </a:p>
      </dgm:t>
    </dgm:pt>
    <dgm:pt modelId="{12B51816-FA43-0D44-8519-EC1206413DDD}" type="parTrans" cxnId="{CDE88297-8B0A-5841-9157-88352E40FA07}">
      <dgm:prSet/>
      <dgm:spPr/>
    </dgm:pt>
    <dgm:pt modelId="{5BD719FA-5F82-9144-9147-B58E387CBBFF}" type="sibTrans" cxnId="{CDE88297-8B0A-5841-9157-88352E40FA07}">
      <dgm:prSet/>
      <dgm:spPr/>
    </dgm:pt>
    <dgm:pt modelId="{E769CB62-9EFA-8942-B9DE-C47BA03F79B9}">
      <dgm:prSet/>
      <dgm:spPr/>
      <dgm:t>
        <a:bodyPr/>
        <a:lstStyle/>
        <a:p>
          <a:r>
            <a:rPr lang="en-US" dirty="0"/>
            <a:t>HTTP, IMAP, ..</a:t>
          </a:r>
        </a:p>
      </dgm:t>
    </dgm:pt>
    <dgm:pt modelId="{77B2D610-92A5-B341-BDC6-2B1BFD99C6FC}" type="parTrans" cxnId="{FEEDBB99-4CAB-2A43-8BF5-558C5DE1A85E}">
      <dgm:prSet/>
      <dgm:spPr/>
      <dgm:t>
        <a:bodyPr/>
        <a:lstStyle/>
        <a:p>
          <a:endParaRPr lang="en-US"/>
        </a:p>
      </dgm:t>
    </dgm:pt>
    <dgm:pt modelId="{B4389398-3B5A-CB43-9924-4DC28AE35006}" type="sibTrans" cxnId="{FEEDBB99-4CAB-2A43-8BF5-558C5DE1A85E}">
      <dgm:prSet/>
      <dgm:spPr/>
      <dgm:t>
        <a:bodyPr/>
        <a:lstStyle/>
        <a:p>
          <a:endParaRPr lang="en-US"/>
        </a:p>
      </dgm:t>
    </dgm:pt>
    <dgm:pt modelId="{1D40C91C-D933-7343-AADA-F1B2E020EDE9}">
      <dgm:prSet phldrT="[Text]"/>
      <dgm:spPr/>
      <dgm:t>
        <a:bodyPr/>
        <a:lstStyle/>
        <a:p>
          <a:r>
            <a:rPr lang="en-US" dirty="0"/>
            <a:t>NSS</a:t>
          </a:r>
        </a:p>
      </dgm:t>
    </dgm:pt>
    <dgm:pt modelId="{CDE6927A-E054-DD44-B2D3-AB5DFBC9EEC0}" type="parTrans" cxnId="{54310CB4-2BFD-1E4B-BF6D-9BD19E1A6892}">
      <dgm:prSet/>
      <dgm:spPr/>
    </dgm:pt>
    <dgm:pt modelId="{A61C2105-1E29-1048-B579-6A0112B338A3}" type="sibTrans" cxnId="{54310CB4-2BFD-1E4B-BF6D-9BD19E1A6892}">
      <dgm:prSet/>
      <dgm:spPr/>
    </dgm:pt>
    <dgm:pt modelId="{2F288D77-CCEA-824A-9B6E-508AC2EF7DAF}">
      <dgm:prSet phldrT="[Text]"/>
      <dgm:spPr/>
      <dgm:t>
        <a:bodyPr/>
        <a:lstStyle/>
        <a:p>
          <a:r>
            <a:rPr lang="en-US" dirty="0"/>
            <a:t>s2n</a:t>
          </a:r>
        </a:p>
      </dgm:t>
    </dgm:pt>
    <dgm:pt modelId="{B44BD80E-6C66-BA45-8398-A291F4B281B6}" type="parTrans" cxnId="{B0F0F4D9-8710-DE41-BB9C-5BC98BC366BD}">
      <dgm:prSet/>
      <dgm:spPr/>
    </dgm:pt>
    <dgm:pt modelId="{07039B57-34C1-6C47-97CF-4C3A59C390E0}" type="sibTrans" cxnId="{B0F0F4D9-8710-DE41-BB9C-5BC98BC366BD}">
      <dgm:prSet/>
      <dgm:spPr/>
    </dgm:pt>
    <dgm:pt modelId="{2B696686-6A2A-CE4B-B927-A92CD27A7E7D}" type="pres">
      <dgm:prSet presAssocID="{57583AFF-F54D-DA4A-8A1D-273BBA2FE975}" presName="Name0" presStyleCnt="0">
        <dgm:presLayoutVars>
          <dgm:dir/>
          <dgm:animLvl val="lvl"/>
          <dgm:resizeHandles val="exact"/>
        </dgm:presLayoutVars>
      </dgm:prSet>
      <dgm:spPr/>
    </dgm:pt>
    <dgm:pt modelId="{F11B6EA0-D3C7-6542-B2F2-4E2A72CB9089}" type="pres">
      <dgm:prSet presAssocID="{7EBE765B-DB64-2B49-B1EF-77885866CC6B}" presName="composite" presStyleCnt="0"/>
      <dgm:spPr/>
    </dgm:pt>
    <dgm:pt modelId="{F1563A7F-1A05-5644-AD5E-0A267CCEF49A}" type="pres">
      <dgm:prSet presAssocID="{7EBE765B-DB64-2B49-B1EF-77885866CC6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262EFD9-4F42-704D-BCA0-AB74EC10E924}" type="pres">
      <dgm:prSet presAssocID="{7EBE765B-DB64-2B49-B1EF-77885866CC6B}" presName="desTx" presStyleLbl="revTx" presStyleIdx="0" presStyleCnt="5">
        <dgm:presLayoutVars>
          <dgm:bulletEnabled val="1"/>
        </dgm:presLayoutVars>
      </dgm:prSet>
      <dgm:spPr/>
    </dgm:pt>
    <dgm:pt modelId="{D7A547F2-9F19-204A-90E9-079DDB384631}" type="pres">
      <dgm:prSet presAssocID="{9E9888B1-A42F-0D4D-BE91-0876CB1773B5}" presName="space" presStyleCnt="0"/>
      <dgm:spPr/>
    </dgm:pt>
    <dgm:pt modelId="{92D8CB0F-61AC-E143-A274-F6D3DEA9C6B7}" type="pres">
      <dgm:prSet presAssocID="{2901B444-D8A1-5C4A-BB59-CF7BDA13984F}" presName="composite" presStyleCnt="0"/>
      <dgm:spPr/>
    </dgm:pt>
    <dgm:pt modelId="{1211EF70-7BA6-9840-BD63-575E1B1422A7}" type="pres">
      <dgm:prSet presAssocID="{2901B444-D8A1-5C4A-BB59-CF7BDA13984F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0E90180-3ECC-F048-AD67-6A243B2D9635}" type="pres">
      <dgm:prSet presAssocID="{2901B444-D8A1-5C4A-BB59-CF7BDA13984F}" presName="desTx" presStyleLbl="revTx" presStyleIdx="1" presStyleCnt="5">
        <dgm:presLayoutVars>
          <dgm:bulletEnabled val="1"/>
        </dgm:presLayoutVars>
      </dgm:prSet>
      <dgm:spPr/>
    </dgm:pt>
    <dgm:pt modelId="{98ECB997-6D3B-A74D-BD3A-2D8B683AAB20}" type="pres">
      <dgm:prSet presAssocID="{03883821-5D45-F547-922B-131ECE971662}" presName="space" presStyleCnt="0"/>
      <dgm:spPr/>
    </dgm:pt>
    <dgm:pt modelId="{13490DCB-4F48-2141-9F22-51A3D8F5F31C}" type="pres">
      <dgm:prSet presAssocID="{BF564EFA-6320-C64D-8D02-8116F67DDE0C}" presName="composite" presStyleCnt="0"/>
      <dgm:spPr/>
    </dgm:pt>
    <dgm:pt modelId="{C7BC28F2-0B23-D842-8183-326ACE4F1088}" type="pres">
      <dgm:prSet presAssocID="{BF564EFA-6320-C64D-8D02-8116F67DDE0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062B7F1-2037-674C-94C3-C7BDD4FC04B7}" type="pres">
      <dgm:prSet presAssocID="{BF564EFA-6320-C64D-8D02-8116F67DDE0C}" presName="desTx" presStyleLbl="revTx" presStyleIdx="2" presStyleCnt="5">
        <dgm:presLayoutVars>
          <dgm:bulletEnabled val="1"/>
        </dgm:presLayoutVars>
      </dgm:prSet>
      <dgm:spPr/>
    </dgm:pt>
    <dgm:pt modelId="{B5BA6D84-50F5-8441-BC24-29045081E3D5}" type="pres">
      <dgm:prSet presAssocID="{41E8896D-57FD-734A-9DC6-4579CC697B76}" presName="space" presStyleCnt="0"/>
      <dgm:spPr/>
    </dgm:pt>
    <dgm:pt modelId="{FFD0E419-C80F-E347-ACDC-850CC2CD2309}" type="pres">
      <dgm:prSet presAssocID="{C6F0C652-FE2D-0D40-B1EC-A0D6B2FDDD27}" presName="composite" presStyleCnt="0"/>
      <dgm:spPr/>
    </dgm:pt>
    <dgm:pt modelId="{6FAFF02F-2200-2849-9D09-A691B199C87B}" type="pres">
      <dgm:prSet presAssocID="{C6F0C652-FE2D-0D40-B1EC-A0D6B2FDDD27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DC652B0-0DCB-074A-AFB4-4A191B04C7FE}" type="pres">
      <dgm:prSet presAssocID="{C6F0C652-FE2D-0D40-B1EC-A0D6B2FDDD27}" presName="desTx" presStyleLbl="revTx" presStyleIdx="3" presStyleCnt="5">
        <dgm:presLayoutVars>
          <dgm:bulletEnabled val="1"/>
        </dgm:presLayoutVars>
      </dgm:prSet>
      <dgm:spPr/>
    </dgm:pt>
    <dgm:pt modelId="{250BF714-6C04-8741-A087-DD019E127E64}" type="pres">
      <dgm:prSet presAssocID="{2156A7A6-4078-6348-AD13-CCB213055C4D}" presName="space" presStyleCnt="0"/>
      <dgm:spPr/>
    </dgm:pt>
    <dgm:pt modelId="{367BD860-4052-974B-8B52-6B2C320EA518}" type="pres">
      <dgm:prSet presAssocID="{3BFC820C-F124-B14E-863C-C476B028E30C}" presName="composite" presStyleCnt="0"/>
      <dgm:spPr/>
    </dgm:pt>
    <dgm:pt modelId="{A0FE432A-8614-B64D-AFD9-A649C80177D7}" type="pres">
      <dgm:prSet presAssocID="{3BFC820C-F124-B14E-863C-C476B028E30C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03CE8BA-A499-C44C-A439-9E03B3D89E5B}" type="pres">
      <dgm:prSet presAssocID="{3BFC820C-F124-B14E-863C-C476B028E30C}" presName="desTx" presStyleLbl="revTx" presStyleIdx="4" presStyleCnt="5">
        <dgm:presLayoutVars>
          <dgm:bulletEnabled val="1"/>
        </dgm:presLayoutVars>
      </dgm:prSet>
      <dgm:spPr/>
    </dgm:pt>
  </dgm:ptLst>
  <dgm:cxnLst>
    <dgm:cxn modelId="{42282D06-7813-A24F-99FC-5CFA46B6AFAC}" srcId="{57583AFF-F54D-DA4A-8A1D-273BBA2FE975}" destId="{BF564EFA-6320-C64D-8D02-8116F67DDE0C}" srcOrd="2" destOrd="0" parTransId="{597A8F44-323B-C044-BB41-8464B28C4373}" sibTransId="{41E8896D-57FD-734A-9DC6-4579CC697B76}"/>
    <dgm:cxn modelId="{00846C08-7AA6-F04E-AFD2-1F6654B9DC58}" type="presOf" srcId="{96DC8836-05E6-2E43-B3E5-AB68026880A3}" destId="{2DC652B0-0DCB-074A-AFB4-4A191B04C7FE}" srcOrd="0" destOrd="1" presId="urn:microsoft.com/office/officeart/2005/8/layout/chevron1"/>
    <dgm:cxn modelId="{9F19BA08-1D6A-A242-8696-2D3661DFBF00}" srcId="{C6F0C652-FE2D-0D40-B1EC-A0D6B2FDDD27}" destId="{3E2DCF8B-A513-9D43-A784-1A76FD604714}" srcOrd="5" destOrd="0" parTransId="{16F1274D-93EE-3246-B174-21A3FD944D00}" sibTransId="{E243CE22-7E97-D34E-833D-C17DC47DDFD3}"/>
    <dgm:cxn modelId="{B620670F-5075-C341-A81F-9D0666C77995}" srcId="{7EBE765B-DB64-2B49-B1EF-77885866CC6B}" destId="{F0D719A0-2296-8846-8538-CB36DCE907B3}" srcOrd="1" destOrd="0" parTransId="{69A1AA8D-5E40-A34C-B30A-B24623737F2E}" sibTransId="{58DC1CA7-CB16-A644-BA4E-98C1D9B4070B}"/>
    <dgm:cxn modelId="{A75DD611-FDCF-8348-9F0F-BB5685CAC4FB}" srcId="{BF564EFA-6320-C64D-8D02-8116F67DDE0C}" destId="{F2AA35FD-ED9B-B149-B3B7-2A84A515D338}" srcOrd="6" destOrd="0" parTransId="{D77DB7E1-B9BD-6C45-8281-EC20ECA4E762}" sibTransId="{4537ECAA-F524-734A-8116-ECA9E5A39CC6}"/>
    <dgm:cxn modelId="{9C663813-52B9-F643-9101-1B6A8CA882E5}" srcId="{BF564EFA-6320-C64D-8D02-8116F67DDE0C}" destId="{93DC51DB-D01F-0049-9EAB-1BF4C366C6A0}" srcOrd="4" destOrd="0" parTransId="{0A5CAFE6-6737-A344-BD4B-0E15C24C444D}" sibTransId="{4125CE8D-112B-6A4D-AA59-EC3227B4D56A}"/>
    <dgm:cxn modelId="{2E0ABA17-0AEC-FC4E-8280-31020A2D9F58}" type="presOf" srcId="{F2AA35FD-ED9B-B149-B3B7-2A84A515D338}" destId="{C062B7F1-2037-674C-94C3-C7BDD4FC04B7}" srcOrd="0" destOrd="6" presId="urn:microsoft.com/office/officeart/2005/8/layout/chevron1"/>
    <dgm:cxn modelId="{C923101A-9485-7643-BFBA-ED6FC6633831}" srcId="{BF564EFA-6320-C64D-8D02-8116F67DDE0C}" destId="{D8C06BEB-5D52-8A46-AAE4-B2BCC9A18878}" srcOrd="5" destOrd="0" parTransId="{47593EFB-628D-E74D-8198-B7C309E0E658}" sibTransId="{8BC0E793-5ABB-3F40-8E68-C23B48BFBEBD}"/>
    <dgm:cxn modelId="{C004BC21-8241-6B4F-9271-E920B5C791DB}" srcId="{3BFC820C-F124-B14E-863C-C476B028E30C}" destId="{10493802-F88C-4B4A-A459-304FB7B9B18D}" srcOrd="1" destOrd="0" parTransId="{467D9F51-D826-7449-AC96-770F02E70F23}" sibTransId="{55013894-22E2-E54C-8033-3A7D224AEFB5}"/>
    <dgm:cxn modelId="{E9623025-D585-F046-BC1A-88455050B736}" type="presOf" srcId="{508E9080-EFF2-5649-B120-38039D115115}" destId="{30E90180-3ECC-F048-AD67-6A243B2D9635}" srcOrd="0" destOrd="1" presId="urn:microsoft.com/office/officeart/2005/8/layout/chevron1"/>
    <dgm:cxn modelId="{B3A8F029-0FC7-D54F-B496-1D0BD97DAB50}" type="presOf" srcId="{8379615E-0213-5047-893D-5351968422C9}" destId="{D262EFD9-4F42-704D-BCA0-AB74EC10E924}" srcOrd="0" destOrd="5" presId="urn:microsoft.com/office/officeart/2005/8/layout/chevron1"/>
    <dgm:cxn modelId="{BE79832C-3A8F-984D-B4CE-51C2AEE14E9D}" srcId="{3BFC820C-F124-B14E-863C-C476B028E30C}" destId="{636F5FAE-B306-A540-9C2B-DC78992ADC45}" srcOrd="3" destOrd="0" parTransId="{0C13CBED-D835-894C-A9E3-CABF96E60523}" sibTransId="{AD90EDCF-523A-5840-9F44-3859E10B33EF}"/>
    <dgm:cxn modelId="{2DD3062D-B872-874A-8B42-A09C730FC009}" type="presOf" srcId="{1C941E6F-605F-DF4C-B0D1-5427DDE25047}" destId="{D262EFD9-4F42-704D-BCA0-AB74EC10E924}" srcOrd="0" destOrd="2" presId="urn:microsoft.com/office/officeart/2005/8/layout/chevron1"/>
    <dgm:cxn modelId="{CD2E3F2F-7FD9-844B-B418-A9A6656FA13B}" type="presOf" srcId="{CF17B1EF-9794-1743-A56F-B4CD60A25F98}" destId="{D262EFD9-4F42-704D-BCA0-AB74EC10E924}" srcOrd="0" destOrd="0" presId="urn:microsoft.com/office/officeart/2005/8/layout/chevron1"/>
    <dgm:cxn modelId="{42ED9D2F-3F78-4E4F-9849-67532A923B9A}" type="presOf" srcId="{93DC51DB-D01F-0049-9EAB-1BF4C366C6A0}" destId="{C062B7F1-2037-674C-94C3-C7BDD4FC04B7}" srcOrd="0" destOrd="4" presId="urn:microsoft.com/office/officeart/2005/8/layout/chevron1"/>
    <dgm:cxn modelId="{FA411D30-4193-D34B-A58E-4D2040E7E77A}" type="presOf" srcId="{38F05972-6914-EA43-8558-FDC76C37C2DD}" destId="{C062B7F1-2037-674C-94C3-C7BDD4FC04B7}" srcOrd="0" destOrd="3" presId="urn:microsoft.com/office/officeart/2005/8/layout/chevron1"/>
    <dgm:cxn modelId="{20AC1F34-F6F1-6D47-86E5-8AA1ED8627B5}" type="presOf" srcId="{E769CB62-9EFA-8942-B9DE-C47BA03F79B9}" destId="{103CE8BA-A499-C44C-A439-9E03B3D89E5B}" srcOrd="0" destOrd="5" presId="urn:microsoft.com/office/officeart/2005/8/layout/chevron1"/>
    <dgm:cxn modelId="{51209C37-1B2C-244D-B555-9F135700B009}" type="presOf" srcId="{69BFA057-6DDA-D04B-810F-CEF82F8BBB81}" destId="{30E90180-3ECC-F048-AD67-6A243B2D9635}" srcOrd="0" destOrd="3" presId="urn:microsoft.com/office/officeart/2005/8/layout/chevron1"/>
    <dgm:cxn modelId="{150A9D39-3D23-F445-8F1E-E3515AADB058}" type="presOf" srcId="{F22E7409-76ED-B841-BBA0-CF74F8531EE6}" destId="{30E90180-3ECC-F048-AD67-6A243B2D9635}" srcOrd="0" destOrd="0" presId="urn:microsoft.com/office/officeart/2005/8/layout/chevron1"/>
    <dgm:cxn modelId="{A408743B-7466-604B-AC86-346489A00C0B}" srcId="{C6F0C652-FE2D-0D40-B1EC-A0D6B2FDDD27}" destId="{96DC8836-05E6-2E43-B3E5-AB68026880A3}" srcOrd="1" destOrd="0" parTransId="{E3A7876E-4A17-EE43-9789-1DA0AFD8B0BE}" sibTransId="{B656F812-3966-5042-BE9E-D549FC9EEB9E}"/>
    <dgm:cxn modelId="{ADAE883F-E082-494A-BDB7-9FD77B796688}" type="presOf" srcId="{1D40C91C-D933-7343-AADA-F1B2E020EDE9}" destId="{2DC652B0-0DCB-074A-AFB4-4A191B04C7FE}" srcOrd="0" destOrd="2" presId="urn:microsoft.com/office/officeart/2005/8/layout/chevron1"/>
    <dgm:cxn modelId="{41301442-6F40-C440-928A-E970BA57CBA5}" srcId="{BF564EFA-6320-C64D-8D02-8116F67DDE0C}" destId="{BDF98C26-0DF5-964D-B95E-AC6567843251}" srcOrd="1" destOrd="0" parTransId="{86F65D1A-7E92-054B-BDB5-BD663FD31F47}" sibTransId="{B3AFF13C-38BF-E649-AD82-027C52E350D9}"/>
    <dgm:cxn modelId="{74FC1646-BC66-3043-AB0E-86579AA9AFE5}" srcId="{7EBE765B-DB64-2B49-B1EF-77885866CC6B}" destId="{CF17B1EF-9794-1743-A56F-B4CD60A25F98}" srcOrd="0" destOrd="0" parTransId="{105CEB0A-1FFA-BC44-A33D-9FD1CD93F7B3}" sibTransId="{00260C7D-EBD0-B84A-BC94-B45AA662FB81}"/>
    <dgm:cxn modelId="{0FB7C149-69FA-EF49-975B-F0F662C6513F}" srcId="{C6F0C652-FE2D-0D40-B1EC-A0D6B2FDDD27}" destId="{C32A8C8F-2DA8-D546-9B22-ED07042E30DA}" srcOrd="0" destOrd="0" parTransId="{74882F9E-B7C1-BD4E-B1A2-BC90D895F092}" sibTransId="{83A97275-E2F8-FA42-89B8-609F76587271}"/>
    <dgm:cxn modelId="{AD82DE4C-0F84-364D-A974-61ED36508FCC}" srcId="{7EBE765B-DB64-2B49-B1EF-77885866CC6B}" destId="{DA3329FD-8223-434A-ADC6-A2E4E7E33491}" srcOrd="4" destOrd="0" parTransId="{6034BDF8-FBC4-7841-A350-30AAF4F4EF1F}" sibTransId="{56C09BC6-E30E-1C41-A655-998C6E5B3B2D}"/>
    <dgm:cxn modelId="{4D06E74E-024D-DD4D-8AB6-11FA02AFB009}" type="presOf" srcId="{10493802-F88C-4B4A-A459-304FB7B9B18D}" destId="{103CE8BA-A499-C44C-A439-9E03B3D89E5B}" srcOrd="0" destOrd="1" presId="urn:microsoft.com/office/officeart/2005/8/layout/chevron1"/>
    <dgm:cxn modelId="{A6141450-1A1F-C24F-BFE4-D0E20EDBC250}" type="presOf" srcId="{CBD7356E-5C31-004F-9A97-5B9665641108}" destId="{30E90180-3ECC-F048-AD67-6A243B2D9635}" srcOrd="0" destOrd="2" presId="urn:microsoft.com/office/officeart/2005/8/layout/chevron1"/>
    <dgm:cxn modelId="{CBD48D54-CBBB-2F40-A3B9-E0A3C2D3E2EC}" srcId="{C6F0C652-FE2D-0D40-B1EC-A0D6B2FDDD27}" destId="{A4120A71-91DF-B84C-AD88-8BC8D893AD72}" srcOrd="3" destOrd="0" parTransId="{1411AB5A-E9AE-AF4D-965D-FC676E1E3F5E}" sibTransId="{542B1768-0ED7-0B49-B4BB-2CBE37A09EB6}"/>
    <dgm:cxn modelId="{44DFFE5B-2EBC-1343-8681-F2C5AB966D30}" type="presOf" srcId="{8C3EB8F3-D95A-4449-B016-BF72ABA7C552}" destId="{103CE8BA-A499-C44C-A439-9E03B3D89E5B}" srcOrd="0" destOrd="2" presId="urn:microsoft.com/office/officeart/2005/8/layout/chevron1"/>
    <dgm:cxn modelId="{FCBA245F-768E-2E45-94E4-80F1CC5866AD}" type="presOf" srcId="{C6F0C652-FE2D-0D40-B1EC-A0D6B2FDDD27}" destId="{6FAFF02F-2200-2849-9D09-A691B199C87B}" srcOrd="0" destOrd="0" presId="urn:microsoft.com/office/officeart/2005/8/layout/chevron1"/>
    <dgm:cxn modelId="{72634D60-C5E3-0849-8930-65F19C588E78}" srcId="{2901B444-D8A1-5C4A-BB59-CF7BDA13984F}" destId="{F22E7409-76ED-B841-BBA0-CF74F8531EE6}" srcOrd="0" destOrd="0" parTransId="{744501B3-F96C-CB42-9604-B8750305675C}" sibTransId="{4CAF089F-C66F-4748-B3EF-0A69AA2B9AA1}"/>
    <dgm:cxn modelId="{FA530261-7AC2-B240-80FC-293F3929FB0F}" type="presOf" srcId="{F1037061-0314-944A-A3F5-23716F564C44}" destId="{C062B7F1-2037-674C-94C3-C7BDD4FC04B7}" srcOrd="0" destOrd="0" presId="urn:microsoft.com/office/officeart/2005/8/layout/chevron1"/>
    <dgm:cxn modelId="{0687C063-1D39-B844-ADB2-15E4E57C36DB}" type="presOf" srcId="{636F5FAE-B306-A540-9C2B-DC78992ADC45}" destId="{103CE8BA-A499-C44C-A439-9E03B3D89E5B}" srcOrd="0" destOrd="3" presId="urn:microsoft.com/office/officeart/2005/8/layout/chevron1"/>
    <dgm:cxn modelId="{5C067B67-30D1-6740-A86D-EBF779D5E644}" srcId="{3BFC820C-F124-B14E-863C-C476B028E30C}" destId="{8C3EB8F3-D95A-4449-B016-BF72ABA7C552}" srcOrd="2" destOrd="0" parTransId="{7F536651-B044-1E43-98D8-BB3F9AB2E8C1}" sibTransId="{50C48836-B6BD-2D44-9F0B-539E749F4F07}"/>
    <dgm:cxn modelId="{C398196B-E61A-2B4B-8D9C-218452C531BC}" type="presOf" srcId="{F0D719A0-2296-8846-8538-CB36DCE907B3}" destId="{D262EFD9-4F42-704D-BCA0-AB74EC10E924}" srcOrd="0" destOrd="1" presId="urn:microsoft.com/office/officeart/2005/8/layout/chevron1"/>
    <dgm:cxn modelId="{76BD386D-6C1C-AD48-9139-B1698444E692}" type="presOf" srcId="{D8C06BEB-5D52-8A46-AAE4-B2BCC9A18878}" destId="{C062B7F1-2037-674C-94C3-C7BDD4FC04B7}" srcOrd="0" destOrd="5" presId="urn:microsoft.com/office/officeart/2005/8/layout/chevron1"/>
    <dgm:cxn modelId="{870FB06E-1D30-7248-A380-DD402CC4E2AE}" srcId="{57583AFF-F54D-DA4A-8A1D-273BBA2FE975}" destId="{7EBE765B-DB64-2B49-B1EF-77885866CC6B}" srcOrd="0" destOrd="0" parTransId="{1CDB8888-C9B3-9E44-9152-324F04E71BE0}" sibTransId="{9E9888B1-A42F-0D4D-BE91-0876CB1773B5}"/>
    <dgm:cxn modelId="{92F9DB72-4165-B547-9D6B-88ED019AFCEC}" srcId="{BF564EFA-6320-C64D-8D02-8116F67DDE0C}" destId="{38F05972-6914-EA43-8558-FDC76C37C2DD}" srcOrd="3" destOrd="0" parTransId="{6075ADF5-AD99-8F48-BF49-F47E65331AC1}" sibTransId="{0767C567-F6B5-D341-8DDD-48C7DE66D786}"/>
    <dgm:cxn modelId="{62364979-64D7-9044-B0C2-B0E8C49E0163}" type="presOf" srcId="{57583AFF-F54D-DA4A-8A1D-273BBA2FE975}" destId="{2B696686-6A2A-CE4B-B927-A92CD27A7E7D}" srcOrd="0" destOrd="0" presId="urn:microsoft.com/office/officeart/2005/8/layout/chevron1"/>
    <dgm:cxn modelId="{9A541A7C-EFFF-434A-B9B6-6D96F6675B8D}" type="presOf" srcId="{2F288D77-CCEA-824A-9B6E-508AC2EF7DAF}" destId="{2DC652B0-0DCB-074A-AFB4-4A191B04C7FE}" srcOrd="0" destOrd="7" presId="urn:microsoft.com/office/officeart/2005/8/layout/chevron1"/>
    <dgm:cxn modelId="{DAA5DB80-49DC-1440-BE78-029B41F8E970}" srcId="{57583AFF-F54D-DA4A-8A1D-273BBA2FE975}" destId="{C6F0C652-FE2D-0D40-B1EC-A0D6B2FDDD27}" srcOrd="3" destOrd="0" parTransId="{F4A59224-C3ED-A743-892F-1E0A0BD5479E}" sibTransId="{2156A7A6-4078-6348-AD13-CCB213055C4D}"/>
    <dgm:cxn modelId="{F669648F-FB78-E04E-A0E9-7BCCD9500DD6}" srcId="{7EBE765B-DB64-2B49-B1EF-77885866CC6B}" destId="{B55BB8E7-4426-4241-B015-BBEA6716F224}" srcOrd="3" destOrd="0" parTransId="{0726C706-3496-AA4B-901C-597C680273E4}" sibTransId="{FCC70A7E-1D21-9549-93DE-E762B9CFE3DA}"/>
    <dgm:cxn modelId="{4BBEB792-6916-AC44-824F-75E3D6359BD3}" type="presOf" srcId="{DA3329FD-8223-434A-ADC6-A2E4E7E33491}" destId="{D262EFD9-4F42-704D-BCA0-AB74EC10E924}" srcOrd="0" destOrd="4" presId="urn:microsoft.com/office/officeart/2005/8/layout/chevron1"/>
    <dgm:cxn modelId="{82386A96-B729-1045-B97B-92D7DC669D48}" type="presOf" srcId="{A4120A71-91DF-B84C-AD88-8BC8D893AD72}" destId="{2DC652B0-0DCB-074A-AFB4-4A191B04C7FE}" srcOrd="0" destOrd="3" presId="urn:microsoft.com/office/officeart/2005/8/layout/chevron1"/>
    <dgm:cxn modelId="{CDE88297-8B0A-5841-9157-88352E40FA07}" srcId="{3BFC820C-F124-B14E-863C-C476B028E30C}" destId="{EEC3D64A-09EB-914F-A506-D005B8008B16}" srcOrd="4" destOrd="0" parTransId="{12B51816-FA43-0D44-8519-EC1206413DDD}" sibTransId="{5BD719FA-5F82-9144-9147-B58E387CBBFF}"/>
    <dgm:cxn modelId="{1B480D98-3C6B-5340-B625-80C6DE2A79B2}" srcId="{57583AFF-F54D-DA4A-8A1D-273BBA2FE975}" destId="{2901B444-D8A1-5C4A-BB59-CF7BDA13984F}" srcOrd="1" destOrd="0" parTransId="{2632A54A-2D21-824F-B0B8-DBEF1CD1411A}" sibTransId="{03883821-5D45-F547-922B-131ECE971662}"/>
    <dgm:cxn modelId="{F8AC2A99-E527-D844-9931-2E0B5EC0EE78}" type="presOf" srcId="{3BFC820C-F124-B14E-863C-C476B028E30C}" destId="{A0FE432A-8614-B64D-AFD9-A649C80177D7}" srcOrd="0" destOrd="0" presId="urn:microsoft.com/office/officeart/2005/8/layout/chevron1"/>
    <dgm:cxn modelId="{FEEDBB99-4CAB-2A43-8BF5-558C5DE1A85E}" srcId="{EEC3D64A-09EB-914F-A506-D005B8008B16}" destId="{E769CB62-9EFA-8942-B9DE-C47BA03F79B9}" srcOrd="0" destOrd="0" parTransId="{77B2D610-92A5-B341-BDC6-2B1BFD99C6FC}" sibTransId="{B4389398-3B5A-CB43-9924-4DC28AE35006}"/>
    <dgm:cxn modelId="{069A209C-6FDB-0546-82FC-7205B324D1DD}" type="presOf" srcId="{7EBE765B-DB64-2B49-B1EF-77885866CC6B}" destId="{F1563A7F-1A05-5644-AD5E-0A267CCEF49A}" srcOrd="0" destOrd="0" presId="urn:microsoft.com/office/officeart/2005/8/layout/chevron1"/>
    <dgm:cxn modelId="{BC15DD9C-960D-EE4D-8881-5827437B2EED}" srcId="{7EBE765B-DB64-2B49-B1EF-77885866CC6B}" destId="{1C941E6F-605F-DF4C-B0D1-5427DDE25047}" srcOrd="2" destOrd="0" parTransId="{1EB08F8A-F288-AA4D-A8D2-8AB52E12F965}" sibTransId="{3191FE98-675A-8441-A156-FA89D99B378C}"/>
    <dgm:cxn modelId="{5AEA48A3-99DD-BF4D-AFDE-5DC94FCD6F44}" srcId="{C6F0C652-FE2D-0D40-B1EC-A0D6B2FDDD27}" destId="{FA374FF8-75E6-B34C-B5A1-95DD96F07775}" srcOrd="4" destOrd="0" parTransId="{4984B8EB-6477-C041-B46D-E022DF2E6A50}" sibTransId="{C9C9D1A2-2D4D-C640-A178-AB8715FB8C2D}"/>
    <dgm:cxn modelId="{2BE959A5-F36E-E140-9345-37C929BD8C8E}" type="presOf" srcId="{3E2DCF8B-A513-9D43-A784-1A76FD604714}" destId="{2DC652B0-0DCB-074A-AFB4-4A191B04C7FE}" srcOrd="0" destOrd="5" presId="urn:microsoft.com/office/officeart/2005/8/layout/chevron1"/>
    <dgm:cxn modelId="{B08F40A9-C4E8-C94C-BD49-ED79E3E371A3}" srcId="{57583AFF-F54D-DA4A-8A1D-273BBA2FE975}" destId="{3BFC820C-F124-B14E-863C-C476B028E30C}" srcOrd="4" destOrd="0" parTransId="{97146A2B-A846-E640-A35E-7BB3A6472056}" sibTransId="{82CCF35C-4D0E-9149-A760-4A13181AC249}"/>
    <dgm:cxn modelId="{54310CB4-2BFD-1E4B-BF6D-9BD19E1A6892}" srcId="{C6F0C652-FE2D-0D40-B1EC-A0D6B2FDDD27}" destId="{1D40C91C-D933-7343-AADA-F1B2E020EDE9}" srcOrd="2" destOrd="0" parTransId="{CDE6927A-E054-DD44-B2D3-AB5DFBC9EEC0}" sibTransId="{A61C2105-1E29-1048-B579-6A0112B338A3}"/>
    <dgm:cxn modelId="{1BEA84BA-E69E-944A-827C-06DFD019F949}" type="presOf" srcId="{B55BB8E7-4426-4241-B015-BBEA6716F224}" destId="{D262EFD9-4F42-704D-BCA0-AB74EC10E924}" srcOrd="0" destOrd="3" presId="urn:microsoft.com/office/officeart/2005/8/layout/chevron1"/>
    <dgm:cxn modelId="{5B768FBC-A8D8-3040-B0D6-E6315D3CABB2}" type="presOf" srcId="{2901B444-D8A1-5C4A-BB59-CF7BDA13984F}" destId="{1211EF70-7BA6-9840-BD63-575E1B1422A7}" srcOrd="0" destOrd="0" presId="urn:microsoft.com/office/officeart/2005/8/layout/chevron1"/>
    <dgm:cxn modelId="{FBD3D8C0-558E-4D41-8949-6F50B100F0D4}" srcId="{7EBE765B-DB64-2B49-B1EF-77885866CC6B}" destId="{8379615E-0213-5047-893D-5351968422C9}" srcOrd="5" destOrd="0" parTransId="{7A7E1345-E939-5B49-BE72-1323314DF1D8}" sibTransId="{E1A29D72-800A-D743-B37E-299B93E1F9F3}"/>
    <dgm:cxn modelId="{BA2EF7C2-104B-034B-80B6-5BF63BE058BE}" type="presOf" srcId="{E9DA2044-7CA4-BE48-8C1F-808A14600B0F}" destId="{2DC652B0-0DCB-074A-AFB4-4A191B04C7FE}" srcOrd="0" destOrd="6" presId="urn:microsoft.com/office/officeart/2005/8/layout/chevron1"/>
    <dgm:cxn modelId="{193709C6-D6EA-7448-879B-A66C2A14E83A}" type="presOf" srcId="{78874C49-83DC-BF4D-BD30-58E39DF7598C}" destId="{C062B7F1-2037-674C-94C3-C7BDD4FC04B7}" srcOrd="0" destOrd="2" presId="urn:microsoft.com/office/officeart/2005/8/layout/chevron1"/>
    <dgm:cxn modelId="{8AC1E3C6-BB37-8B45-B6E7-72CD532E825C}" srcId="{2901B444-D8A1-5C4A-BB59-CF7BDA13984F}" destId="{508E9080-EFF2-5649-B120-38039D115115}" srcOrd="1" destOrd="0" parTransId="{D410CA65-1AEB-694A-AA7C-2D5216C649F6}" sibTransId="{95440070-1559-6045-BF25-390ABD6AAD65}"/>
    <dgm:cxn modelId="{19FEF5C6-9FFB-CC4D-81E9-9A115547B17F}" type="presOf" srcId="{BF564EFA-6320-C64D-8D02-8116F67DDE0C}" destId="{C7BC28F2-0B23-D842-8183-326ACE4F1088}" srcOrd="0" destOrd="0" presId="urn:microsoft.com/office/officeart/2005/8/layout/chevron1"/>
    <dgm:cxn modelId="{6E7ECBC7-9630-DB43-9952-84D144035C30}" type="presOf" srcId="{EEC3D64A-09EB-914F-A506-D005B8008B16}" destId="{103CE8BA-A499-C44C-A439-9E03B3D89E5B}" srcOrd="0" destOrd="4" presId="urn:microsoft.com/office/officeart/2005/8/layout/chevron1"/>
    <dgm:cxn modelId="{6A24B1C9-87BF-3B44-B651-7622A6730492}" srcId="{BF564EFA-6320-C64D-8D02-8116F67DDE0C}" destId="{F1037061-0314-944A-A3F5-23716F564C44}" srcOrd="0" destOrd="0" parTransId="{C0308DF5-DFB2-184E-A553-834A316575ED}" sibTransId="{22E77460-C0A7-ED48-B04F-D6298E036CC6}"/>
    <dgm:cxn modelId="{C79808CE-D954-8049-92A1-55E91B7B3E90}" type="presOf" srcId="{BDF98C26-0DF5-964D-B95E-AC6567843251}" destId="{C062B7F1-2037-674C-94C3-C7BDD4FC04B7}" srcOrd="0" destOrd="1" presId="urn:microsoft.com/office/officeart/2005/8/layout/chevron1"/>
    <dgm:cxn modelId="{21696ACE-9068-DF4D-BCFF-B4C42E9DE393}" srcId="{BF564EFA-6320-C64D-8D02-8116F67DDE0C}" destId="{78874C49-83DC-BF4D-BD30-58E39DF7598C}" srcOrd="2" destOrd="0" parTransId="{CA1D5E2D-7AFA-2847-A4BA-5B2DF0B728DA}" sibTransId="{72A08643-6961-7848-94DB-9AFA1327B6DB}"/>
    <dgm:cxn modelId="{CA6905D0-7AFC-DE4B-A9F1-82BDDC697657}" srcId="{C6F0C652-FE2D-0D40-B1EC-A0D6B2FDDD27}" destId="{E9DA2044-7CA4-BE48-8C1F-808A14600B0F}" srcOrd="6" destOrd="0" parTransId="{8BC6A27B-3CC5-6940-B077-8DF61E011E5E}" sibTransId="{0AF537F4-CDC4-4840-BDA3-6954E873FFC1}"/>
    <dgm:cxn modelId="{3BD3ACD1-12AE-1147-A2D1-222A8F0A7DB8}" srcId="{BF564EFA-6320-C64D-8D02-8116F67DDE0C}" destId="{E4CA6EF0-4EC2-C74E-A651-7BC8228072AA}" srcOrd="7" destOrd="0" parTransId="{24BA0290-D2E6-EC41-A0A4-795CF788E6AB}" sibTransId="{37DE41A4-2AFD-B34E-8346-2D97157E5723}"/>
    <dgm:cxn modelId="{68F1DED4-77AF-A14E-A042-6F60872652DB}" type="presOf" srcId="{FA374FF8-75E6-B34C-B5A1-95DD96F07775}" destId="{2DC652B0-0DCB-074A-AFB4-4A191B04C7FE}" srcOrd="0" destOrd="4" presId="urn:microsoft.com/office/officeart/2005/8/layout/chevron1"/>
    <dgm:cxn modelId="{CFFF63D5-535E-314A-B32D-246837606D36}" type="presOf" srcId="{11A17568-437B-6549-89B7-031DA75AFA63}" destId="{103CE8BA-A499-C44C-A439-9E03B3D89E5B}" srcOrd="0" destOrd="0" presId="urn:microsoft.com/office/officeart/2005/8/layout/chevron1"/>
    <dgm:cxn modelId="{B0F0F4D9-8710-DE41-BB9C-5BC98BC366BD}" srcId="{C6F0C652-FE2D-0D40-B1EC-A0D6B2FDDD27}" destId="{2F288D77-CCEA-824A-9B6E-508AC2EF7DAF}" srcOrd="7" destOrd="0" parTransId="{B44BD80E-6C66-BA45-8398-A291F4B281B6}" sibTransId="{07039B57-34C1-6C47-97CF-4C3A59C390E0}"/>
    <dgm:cxn modelId="{6480B1E4-76C8-CD46-A35B-752721A50BC1}" type="presOf" srcId="{E4CA6EF0-4EC2-C74E-A651-7BC8228072AA}" destId="{C062B7F1-2037-674C-94C3-C7BDD4FC04B7}" srcOrd="0" destOrd="7" presId="urn:microsoft.com/office/officeart/2005/8/layout/chevron1"/>
    <dgm:cxn modelId="{C195A9F4-85F1-7A45-B74E-338DD7ED8984}" type="presOf" srcId="{C32A8C8F-2DA8-D546-9B22-ED07042E30DA}" destId="{2DC652B0-0DCB-074A-AFB4-4A191B04C7FE}" srcOrd="0" destOrd="0" presId="urn:microsoft.com/office/officeart/2005/8/layout/chevron1"/>
    <dgm:cxn modelId="{6D411BF8-6EF4-3749-8CF5-C8FB839C8D83}" srcId="{2901B444-D8A1-5C4A-BB59-CF7BDA13984F}" destId="{CBD7356E-5C31-004F-9A97-5B9665641108}" srcOrd="2" destOrd="0" parTransId="{AA0C4CA8-03DC-AB45-93DA-81402051CB89}" sibTransId="{3B448665-687A-564B-A204-3CA15AA9F6D9}"/>
    <dgm:cxn modelId="{47BE27FB-B5F1-5C41-9829-334ABAD4A4FC}" srcId="{2901B444-D8A1-5C4A-BB59-CF7BDA13984F}" destId="{69BFA057-6DDA-D04B-810F-CEF82F8BBB81}" srcOrd="3" destOrd="0" parTransId="{B4F1198B-F8C0-A94E-AA1D-3D173F51E2AD}" sibTransId="{48B99061-FC70-0943-AAF4-0FCED7E28748}"/>
    <dgm:cxn modelId="{B60822FE-FBFE-4049-A0AA-23EE1341D440}" srcId="{3BFC820C-F124-B14E-863C-C476B028E30C}" destId="{11A17568-437B-6549-89B7-031DA75AFA63}" srcOrd="0" destOrd="0" parTransId="{8045F229-757F-2A40-8BFE-ECD606F030F0}" sibTransId="{C56B2E86-96AA-4D45-BB2A-2390B0FCB640}"/>
    <dgm:cxn modelId="{216B62A0-0D7E-1746-BD7B-5C06A877C57E}" type="presParOf" srcId="{2B696686-6A2A-CE4B-B927-A92CD27A7E7D}" destId="{F11B6EA0-D3C7-6542-B2F2-4E2A72CB9089}" srcOrd="0" destOrd="0" presId="urn:microsoft.com/office/officeart/2005/8/layout/chevron1"/>
    <dgm:cxn modelId="{233DA47B-B653-8A4B-B914-BA689AC8DFA2}" type="presParOf" srcId="{F11B6EA0-D3C7-6542-B2F2-4E2A72CB9089}" destId="{F1563A7F-1A05-5644-AD5E-0A267CCEF49A}" srcOrd="0" destOrd="0" presId="urn:microsoft.com/office/officeart/2005/8/layout/chevron1"/>
    <dgm:cxn modelId="{C901EEC8-0F83-394E-8106-1484FC123E74}" type="presParOf" srcId="{F11B6EA0-D3C7-6542-B2F2-4E2A72CB9089}" destId="{D262EFD9-4F42-704D-BCA0-AB74EC10E924}" srcOrd="1" destOrd="0" presId="urn:microsoft.com/office/officeart/2005/8/layout/chevron1"/>
    <dgm:cxn modelId="{A7BBB961-3729-BE48-A1C4-896C8A34F0A3}" type="presParOf" srcId="{2B696686-6A2A-CE4B-B927-A92CD27A7E7D}" destId="{D7A547F2-9F19-204A-90E9-079DDB384631}" srcOrd="1" destOrd="0" presId="urn:microsoft.com/office/officeart/2005/8/layout/chevron1"/>
    <dgm:cxn modelId="{98A966EF-8B5E-CE4A-9C6E-A7304D12943F}" type="presParOf" srcId="{2B696686-6A2A-CE4B-B927-A92CD27A7E7D}" destId="{92D8CB0F-61AC-E143-A274-F6D3DEA9C6B7}" srcOrd="2" destOrd="0" presId="urn:microsoft.com/office/officeart/2005/8/layout/chevron1"/>
    <dgm:cxn modelId="{A3211A39-A7F0-A74D-BE9B-F710DC098C51}" type="presParOf" srcId="{92D8CB0F-61AC-E143-A274-F6D3DEA9C6B7}" destId="{1211EF70-7BA6-9840-BD63-575E1B1422A7}" srcOrd="0" destOrd="0" presId="urn:microsoft.com/office/officeart/2005/8/layout/chevron1"/>
    <dgm:cxn modelId="{4F0BB94D-5EB6-E849-8B2F-5BD57FAB22A3}" type="presParOf" srcId="{92D8CB0F-61AC-E143-A274-F6D3DEA9C6B7}" destId="{30E90180-3ECC-F048-AD67-6A243B2D9635}" srcOrd="1" destOrd="0" presId="urn:microsoft.com/office/officeart/2005/8/layout/chevron1"/>
    <dgm:cxn modelId="{1DC0B0CA-DF67-2C42-AE25-490F2601B980}" type="presParOf" srcId="{2B696686-6A2A-CE4B-B927-A92CD27A7E7D}" destId="{98ECB997-6D3B-A74D-BD3A-2D8B683AAB20}" srcOrd="3" destOrd="0" presId="urn:microsoft.com/office/officeart/2005/8/layout/chevron1"/>
    <dgm:cxn modelId="{F1A5CC67-58F1-AB41-BC5E-2DFB0284BCD7}" type="presParOf" srcId="{2B696686-6A2A-CE4B-B927-A92CD27A7E7D}" destId="{13490DCB-4F48-2141-9F22-51A3D8F5F31C}" srcOrd="4" destOrd="0" presId="urn:microsoft.com/office/officeart/2005/8/layout/chevron1"/>
    <dgm:cxn modelId="{94B9F558-F5B7-CB4A-A1FA-958521F327B9}" type="presParOf" srcId="{13490DCB-4F48-2141-9F22-51A3D8F5F31C}" destId="{C7BC28F2-0B23-D842-8183-326ACE4F1088}" srcOrd="0" destOrd="0" presId="urn:microsoft.com/office/officeart/2005/8/layout/chevron1"/>
    <dgm:cxn modelId="{BB3031E4-9FFF-1642-87F5-6692F218F07E}" type="presParOf" srcId="{13490DCB-4F48-2141-9F22-51A3D8F5F31C}" destId="{C062B7F1-2037-674C-94C3-C7BDD4FC04B7}" srcOrd="1" destOrd="0" presId="urn:microsoft.com/office/officeart/2005/8/layout/chevron1"/>
    <dgm:cxn modelId="{EA151778-D9B9-6C45-AF97-0CB0C05B20AB}" type="presParOf" srcId="{2B696686-6A2A-CE4B-B927-A92CD27A7E7D}" destId="{B5BA6D84-50F5-8441-BC24-29045081E3D5}" srcOrd="5" destOrd="0" presId="urn:microsoft.com/office/officeart/2005/8/layout/chevron1"/>
    <dgm:cxn modelId="{E59625AD-FE62-6541-A7C3-8D5FEBAAB330}" type="presParOf" srcId="{2B696686-6A2A-CE4B-B927-A92CD27A7E7D}" destId="{FFD0E419-C80F-E347-ACDC-850CC2CD2309}" srcOrd="6" destOrd="0" presId="urn:microsoft.com/office/officeart/2005/8/layout/chevron1"/>
    <dgm:cxn modelId="{C6D33DF9-9BE1-1247-BFA5-389A823FB2CD}" type="presParOf" srcId="{FFD0E419-C80F-E347-ACDC-850CC2CD2309}" destId="{6FAFF02F-2200-2849-9D09-A691B199C87B}" srcOrd="0" destOrd="0" presId="urn:microsoft.com/office/officeart/2005/8/layout/chevron1"/>
    <dgm:cxn modelId="{AB90F5A5-4908-8F42-97F9-E939A2E9402E}" type="presParOf" srcId="{FFD0E419-C80F-E347-ACDC-850CC2CD2309}" destId="{2DC652B0-0DCB-074A-AFB4-4A191B04C7FE}" srcOrd="1" destOrd="0" presId="urn:microsoft.com/office/officeart/2005/8/layout/chevron1"/>
    <dgm:cxn modelId="{790FDDA9-8712-2F48-ABB1-730AD59EE56E}" type="presParOf" srcId="{2B696686-6A2A-CE4B-B927-A92CD27A7E7D}" destId="{250BF714-6C04-8741-A087-DD019E127E64}" srcOrd="7" destOrd="0" presId="urn:microsoft.com/office/officeart/2005/8/layout/chevron1"/>
    <dgm:cxn modelId="{9E73B05F-9167-DB47-BC98-156B8469B685}" type="presParOf" srcId="{2B696686-6A2A-CE4B-B927-A92CD27A7E7D}" destId="{367BD860-4052-974B-8B52-6B2C320EA518}" srcOrd="8" destOrd="0" presId="urn:microsoft.com/office/officeart/2005/8/layout/chevron1"/>
    <dgm:cxn modelId="{9728AEE1-707F-6B4D-A239-8E8B6492EA88}" type="presParOf" srcId="{367BD860-4052-974B-8B52-6B2C320EA518}" destId="{A0FE432A-8614-B64D-AFD9-A649C80177D7}" srcOrd="0" destOrd="0" presId="urn:microsoft.com/office/officeart/2005/8/layout/chevron1"/>
    <dgm:cxn modelId="{457E584D-5DC2-C74A-92A4-0F20BE21D448}" type="presParOf" srcId="{367BD860-4052-974B-8B52-6B2C320EA518}" destId="{103CE8BA-A499-C44C-A439-9E03B3D89E5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583AFF-F54D-DA4A-8A1D-273BBA2FE975}" type="doc">
      <dgm:prSet loTypeId="urn:microsoft.com/office/officeart/2005/8/layout/chevron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BE765B-DB64-2B49-B1EF-77885866CC6B}">
      <dgm:prSet phldrT="[Text]"/>
      <dgm:spPr/>
      <dgm:t>
        <a:bodyPr/>
        <a:lstStyle/>
        <a:p>
          <a:r>
            <a:rPr lang="en-US" dirty="0"/>
            <a:t>Crypto primitives</a:t>
          </a:r>
        </a:p>
      </dgm:t>
    </dgm:pt>
    <dgm:pt modelId="{1CDB8888-C9B3-9E44-9152-324F04E71BE0}" type="parTrans" cxnId="{870FB06E-1D30-7248-A380-DD402CC4E2AE}">
      <dgm:prSet/>
      <dgm:spPr/>
      <dgm:t>
        <a:bodyPr/>
        <a:lstStyle/>
        <a:p>
          <a:endParaRPr lang="en-US"/>
        </a:p>
      </dgm:t>
    </dgm:pt>
    <dgm:pt modelId="{9E9888B1-A42F-0D4D-BE91-0876CB1773B5}" type="sibTrans" cxnId="{870FB06E-1D30-7248-A380-DD402CC4E2AE}">
      <dgm:prSet/>
      <dgm:spPr/>
      <dgm:t>
        <a:bodyPr/>
        <a:lstStyle/>
        <a:p>
          <a:endParaRPr lang="en-US"/>
        </a:p>
      </dgm:t>
    </dgm:pt>
    <dgm:pt modelId="{CF17B1EF-9794-1743-A56F-B4CD60A25F98}">
      <dgm:prSet phldrT="[Text]"/>
      <dgm:spPr/>
      <dgm:t>
        <a:bodyPr/>
        <a:lstStyle/>
        <a:p>
          <a:r>
            <a:rPr lang="en-US" dirty="0"/>
            <a:t>RSA, DSA, ECDSA</a:t>
          </a:r>
        </a:p>
      </dgm:t>
    </dgm:pt>
    <dgm:pt modelId="{105CEB0A-1FFA-BC44-A33D-9FD1CD93F7B3}" type="parTrans" cxnId="{74FC1646-BC66-3043-AB0E-86579AA9AFE5}">
      <dgm:prSet/>
      <dgm:spPr/>
      <dgm:t>
        <a:bodyPr/>
        <a:lstStyle/>
        <a:p>
          <a:endParaRPr lang="en-US"/>
        </a:p>
      </dgm:t>
    </dgm:pt>
    <dgm:pt modelId="{00260C7D-EBD0-B84A-BC94-B45AA662FB81}" type="sibTrans" cxnId="{74FC1646-BC66-3043-AB0E-86579AA9AFE5}">
      <dgm:prSet/>
      <dgm:spPr/>
      <dgm:t>
        <a:bodyPr/>
        <a:lstStyle/>
        <a:p>
          <a:endParaRPr lang="en-US"/>
        </a:p>
      </dgm:t>
    </dgm:pt>
    <dgm:pt modelId="{F0D719A0-2296-8846-8538-CB36DCE907B3}">
      <dgm:prSet phldrT="[Text]"/>
      <dgm:spPr/>
      <dgm:t>
        <a:bodyPr/>
        <a:lstStyle/>
        <a:p>
          <a:r>
            <a:rPr lang="en-US" dirty="0" err="1"/>
            <a:t>Diffie</a:t>
          </a:r>
          <a:r>
            <a:rPr lang="en-US" dirty="0"/>
            <a:t>–Hellman, ECDH</a:t>
          </a:r>
        </a:p>
      </dgm:t>
    </dgm:pt>
    <dgm:pt modelId="{69A1AA8D-5E40-A34C-B30A-B24623737F2E}" type="parTrans" cxnId="{B620670F-5075-C341-A81F-9D0666C77995}">
      <dgm:prSet/>
      <dgm:spPr/>
      <dgm:t>
        <a:bodyPr/>
        <a:lstStyle/>
        <a:p>
          <a:endParaRPr lang="en-US"/>
        </a:p>
      </dgm:t>
    </dgm:pt>
    <dgm:pt modelId="{58DC1CA7-CB16-A644-BA4E-98C1D9B4070B}" type="sibTrans" cxnId="{B620670F-5075-C341-A81F-9D0666C77995}">
      <dgm:prSet/>
      <dgm:spPr/>
      <dgm:t>
        <a:bodyPr/>
        <a:lstStyle/>
        <a:p>
          <a:endParaRPr lang="en-US"/>
        </a:p>
      </dgm:t>
    </dgm:pt>
    <dgm:pt modelId="{DA3329FD-8223-434A-ADC6-A2E4E7E33491}">
      <dgm:prSet phldrT="[Text]"/>
      <dgm:spPr/>
      <dgm:t>
        <a:bodyPr/>
        <a:lstStyle/>
        <a:p>
          <a:r>
            <a:rPr lang="en-US" dirty="0"/>
            <a:t>DES, 3DES, RC4, AES</a:t>
          </a:r>
        </a:p>
      </dgm:t>
    </dgm:pt>
    <dgm:pt modelId="{6034BDF8-FBC4-7841-A350-30AAF4F4EF1F}" type="parTrans" cxnId="{AD82DE4C-0F84-364D-A974-61ED36508FCC}">
      <dgm:prSet/>
      <dgm:spPr/>
      <dgm:t>
        <a:bodyPr/>
        <a:lstStyle/>
        <a:p>
          <a:endParaRPr lang="en-US"/>
        </a:p>
      </dgm:t>
    </dgm:pt>
    <dgm:pt modelId="{56C09BC6-E30E-1C41-A655-998C6E5B3B2D}" type="sibTrans" cxnId="{AD82DE4C-0F84-364D-A974-61ED36508FCC}">
      <dgm:prSet/>
      <dgm:spPr/>
      <dgm:t>
        <a:bodyPr/>
        <a:lstStyle/>
        <a:p>
          <a:endParaRPr lang="en-US"/>
        </a:p>
      </dgm:t>
    </dgm:pt>
    <dgm:pt modelId="{2901B444-D8A1-5C4A-BB59-CF7BDA13984F}">
      <dgm:prSet phldrT="[Text]"/>
      <dgm:spPr/>
      <dgm:t>
        <a:bodyPr/>
        <a:lstStyle/>
        <a:p>
          <a:r>
            <a:rPr lang="en-US" dirty="0" err="1"/>
            <a:t>Ciphersuite</a:t>
          </a:r>
          <a:r>
            <a:rPr lang="en-US" dirty="0"/>
            <a:t> details</a:t>
          </a:r>
        </a:p>
      </dgm:t>
    </dgm:pt>
    <dgm:pt modelId="{2632A54A-2D21-824F-B0B8-DBEF1CD1411A}" type="parTrans" cxnId="{1B480D98-3C6B-5340-B625-80C6DE2A79B2}">
      <dgm:prSet/>
      <dgm:spPr/>
      <dgm:t>
        <a:bodyPr/>
        <a:lstStyle/>
        <a:p>
          <a:endParaRPr lang="en-US"/>
        </a:p>
      </dgm:t>
    </dgm:pt>
    <dgm:pt modelId="{03883821-5D45-F547-922B-131ECE971662}" type="sibTrans" cxnId="{1B480D98-3C6B-5340-B625-80C6DE2A79B2}">
      <dgm:prSet/>
      <dgm:spPr/>
      <dgm:t>
        <a:bodyPr/>
        <a:lstStyle/>
        <a:p>
          <a:endParaRPr lang="en-US"/>
        </a:p>
      </dgm:t>
    </dgm:pt>
    <dgm:pt modelId="{F22E7409-76ED-B841-BBA0-CF74F8531EE6}">
      <dgm:prSet phldrT="[Text]"/>
      <dgm:spPr/>
      <dgm:t>
        <a:bodyPr/>
        <a:lstStyle/>
        <a:p>
          <a:r>
            <a:rPr lang="en-US" dirty="0"/>
            <a:t>Data structures</a:t>
          </a:r>
        </a:p>
      </dgm:t>
    </dgm:pt>
    <dgm:pt modelId="{744501B3-F96C-CB42-9604-B8750305675C}" type="parTrans" cxnId="{72634D60-C5E3-0849-8930-65F19C588E78}">
      <dgm:prSet/>
      <dgm:spPr/>
      <dgm:t>
        <a:bodyPr/>
        <a:lstStyle/>
        <a:p>
          <a:endParaRPr lang="en-US"/>
        </a:p>
      </dgm:t>
    </dgm:pt>
    <dgm:pt modelId="{4CAF089F-C66F-4748-B3EF-0A69AA2B9AA1}" type="sibTrans" cxnId="{72634D60-C5E3-0849-8930-65F19C588E78}">
      <dgm:prSet/>
      <dgm:spPr/>
      <dgm:t>
        <a:bodyPr/>
        <a:lstStyle/>
        <a:p>
          <a:endParaRPr lang="en-US"/>
        </a:p>
      </dgm:t>
    </dgm:pt>
    <dgm:pt modelId="{508E9080-EFF2-5649-B120-38039D115115}">
      <dgm:prSet phldrT="[Text]"/>
      <dgm:spPr/>
      <dgm:t>
        <a:bodyPr/>
        <a:lstStyle/>
        <a:p>
          <a:r>
            <a:rPr lang="en-US" dirty="0"/>
            <a:t>Key derivation</a:t>
          </a:r>
        </a:p>
      </dgm:t>
    </dgm:pt>
    <dgm:pt modelId="{D410CA65-1AEB-694A-AA7C-2D5216C649F6}" type="parTrans" cxnId="{8AC1E3C6-BB37-8B45-B6E7-72CD532E825C}">
      <dgm:prSet/>
      <dgm:spPr/>
      <dgm:t>
        <a:bodyPr/>
        <a:lstStyle/>
        <a:p>
          <a:endParaRPr lang="en-US"/>
        </a:p>
      </dgm:t>
    </dgm:pt>
    <dgm:pt modelId="{95440070-1559-6045-BF25-390ABD6AAD65}" type="sibTrans" cxnId="{8AC1E3C6-BB37-8B45-B6E7-72CD532E825C}">
      <dgm:prSet/>
      <dgm:spPr/>
      <dgm:t>
        <a:bodyPr/>
        <a:lstStyle/>
        <a:p>
          <a:endParaRPr lang="en-US"/>
        </a:p>
      </dgm:t>
    </dgm:pt>
    <dgm:pt modelId="{BF564EFA-6320-C64D-8D02-8116F67DDE0C}">
      <dgm:prSet phldrT="[Text]"/>
      <dgm:spPr/>
      <dgm:t>
        <a:bodyPr/>
        <a:lstStyle/>
        <a:p>
          <a:r>
            <a:rPr lang="en-US" dirty="0"/>
            <a:t>Advanced functionality</a:t>
          </a:r>
        </a:p>
      </dgm:t>
    </dgm:pt>
    <dgm:pt modelId="{597A8F44-323B-C044-BB41-8464B28C4373}" type="parTrans" cxnId="{42282D06-7813-A24F-99FC-5CFA46B6AFAC}">
      <dgm:prSet/>
      <dgm:spPr/>
      <dgm:t>
        <a:bodyPr/>
        <a:lstStyle/>
        <a:p>
          <a:endParaRPr lang="en-US"/>
        </a:p>
      </dgm:t>
    </dgm:pt>
    <dgm:pt modelId="{41E8896D-57FD-734A-9DC6-4579CC697B76}" type="sibTrans" cxnId="{42282D06-7813-A24F-99FC-5CFA46B6AFAC}">
      <dgm:prSet/>
      <dgm:spPr/>
      <dgm:t>
        <a:bodyPr/>
        <a:lstStyle/>
        <a:p>
          <a:endParaRPr lang="en-US"/>
        </a:p>
      </dgm:t>
    </dgm:pt>
    <dgm:pt modelId="{38F05972-6914-EA43-8558-FDC76C37C2DD}">
      <dgm:prSet phldrT="[Text]"/>
      <dgm:spPr/>
      <dgm:t>
        <a:bodyPr/>
        <a:lstStyle/>
        <a:p>
          <a:r>
            <a:rPr lang="en-US" dirty="0"/>
            <a:t>Renegotiation</a:t>
          </a:r>
        </a:p>
      </dgm:t>
    </dgm:pt>
    <dgm:pt modelId="{6075ADF5-AD99-8F48-BF49-F47E65331AC1}" type="parTrans" cxnId="{92F9DB72-4165-B547-9D6B-88ED019AFCEC}">
      <dgm:prSet/>
      <dgm:spPr/>
      <dgm:t>
        <a:bodyPr/>
        <a:lstStyle/>
        <a:p>
          <a:endParaRPr lang="en-US"/>
        </a:p>
      </dgm:t>
    </dgm:pt>
    <dgm:pt modelId="{0767C567-F6B5-D341-8DDD-48C7DE66D786}" type="sibTrans" cxnId="{92F9DB72-4165-B547-9D6B-88ED019AFCEC}">
      <dgm:prSet/>
      <dgm:spPr/>
      <dgm:t>
        <a:bodyPr/>
        <a:lstStyle/>
        <a:p>
          <a:endParaRPr lang="en-US"/>
        </a:p>
      </dgm:t>
    </dgm:pt>
    <dgm:pt modelId="{C6F0C652-FE2D-0D40-B1EC-A0D6B2FDDD27}">
      <dgm:prSet phldrT="[Text]"/>
      <dgm:spPr/>
      <dgm:t>
        <a:bodyPr/>
        <a:lstStyle/>
        <a:p>
          <a:r>
            <a:rPr lang="en-US" dirty="0"/>
            <a:t>Libraries</a:t>
          </a:r>
        </a:p>
      </dgm:t>
    </dgm:pt>
    <dgm:pt modelId="{F4A59224-C3ED-A743-892F-1E0A0BD5479E}" type="parTrans" cxnId="{DAA5DB80-49DC-1440-BE78-029B41F8E970}">
      <dgm:prSet/>
      <dgm:spPr/>
      <dgm:t>
        <a:bodyPr/>
        <a:lstStyle/>
        <a:p>
          <a:endParaRPr lang="en-US"/>
        </a:p>
      </dgm:t>
    </dgm:pt>
    <dgm:pt modelId="{2156A7A6-4078-6348-AD13-CCB213055C4D}" type="sibTrans" cxnId="{DAA5DB80-49DC-1440-BE78-029B41F8E970}">
      <dgm:prSet/>
      <dgm:spPr/>
      <dgm:t>
        <a:bodyPr/>
        <a:lstStyle/>
        <a:p>
          <a:endParaRPr lang="en-US"/>
        </a:p>
      </dgm:t>
    </dgm:pt>
    <dgm:pt modelId="{C32A8C8F-2DA8-D546-9B22-ED07042E30DA}">
      <dgm:prSet phldrT="[Text]"/>
      <dgm:spPr/>
      <dgm:t>
        <a:bodyPr/>
        <a:lstStyle/>
        <a:p>
          <a:r>
            <a:rPr lang="en-US" dirty="0"/>
            <a:t>OpenSSL</a:t>
          </a:r>
        </a:p>
      </dgm:t>
    </dgm:pt>
    <dgm:pt modelId="{74882F9E-B7C1-BD4E-B1A2-BC90D895F092}" type="parTrans" cxnId="{0FB7C149-69FA-EF49-975B-F0F662C6513F}">
      <dgm:prSet/>
      <dgm:spPr/>
      <dgm:t>
        <a:bodyPr/>
        <a:lstStyle/>
        <a:p>
          <a:endParaRPr lang="en-US"/>
        </a:p>
      </dgm:t>
    </dgm:pt>
    <dgm:pt modelId="{83A97275-E2F8-FA42-89B8-609F76587271}" type="sibTrans" cxnId="{0FB7C149-69FA-EF49-975B-F0F662C6513F}">
      <dgm:prSet/>
      <dgm:spPr/>
      <dgm:t>
        <a:bodyPr/>
        <a:lstStyle/>
        <a:p>
          <a:endParaRPr lang="en-US"/>
        </a:p>
      </dgm:t>
    </dgm:pt>
    <dgm:pt modelId="{1C941E6F-605F-DF4C-B0D1-5427DDE25047}">
      <dgm:prSet phldrT="[Text]"/>
      <dgm:spPr/>
      <dgm:t>
        <a:bodyPr/>
        <a:lstStyle/>
        <a:p>
          <a:r>
            <a:rPr lang="en-US" dirty="0"/>
            <a:t>HMAC</a:t>
          </a:r>
        </a:p>
      </dgm:t>
    </dgm:pt>
    <dgm:pt modelId="{1EB08F8A-F288-AA4D-A8D2-8AB52E12F965}" type="parTrans" cxnId="{BC15DD9C-960D-EE4D-8881-5827437B2EED}">
      <dgm:prSet/>
      <dgm:spPr/>
      <dgm:t>
        <a:bodyPr/>
        <a:lstStyle/>
        <a:p>
          <a:endParaRPr lang="en-US"/>
        </a:p>
      </dgm:t>
    </dgm:pt>
    <dgm:pt modelId="{3191FE98-675A-8441-A156-FA89D99B378C}" type="sibTrans" cxnId="{BC15DD9C-960D-EE4D-8881-5827437B2EED}">
      <dgm:prSet/>
      <dgm:spPr/>
      <dgm:t>
        <a:bodyPr/>
        <a:lstStyle/>
        <a:p>
          <a:endParaRPr lang="en-US"/>
        </a:p>
      </dgm:t>
    </dgm:pt>
    <dgm:pt modelId="{B55BB8E7-4426-4241-B015-BBEA6716F224}">
      <dgm:prSet phldrT="[Text]"/>
      <dgm:spPr/>
      <dgm:t>
        <a:bodyPr/>
        <a:lstStyle/>
        <a:p>
          <a:r>
            <a:rPr lang="en-US" dirty="0"/>
            <a:t>MD5, SHA1, SHA-2</a:t>
          </a:r>
        </a:p>
      </dgm:t>
    </dgm:pt>
    <dgm:pt modelId="{0726C706-3496-AA4B-901C-597C680273E4}" type="parTrans" cxnId="{F669648F-FB78-E04E-A0E9-7BCCD9500DD6}">
      <dgm:prSet/>
      <dgm:spPr/>
      <dgm:t>
        <a:bodyPr/>
        <a:lstStyle/>
        <a:p>
          <a:endParaRPr lang="en-US"/>
        </a:p>
      </dgm:t>
    </dgm:pt>
    <dgm:pt modelId="{FCC70A7E-1D21-9549-93DE-E762B9CFE3DA}" type="sibTrans" cxnId="{F669648F-FB78-E04E-A0E9-7BCCD9500DD6}">
      <dgm:prSet/>
      <dgm:spPr/>
      <dgm:t>
        <a:bodyPr/>
        <a:lstStyle/>
        <a:p>
          <a:endParaRPr lang="en-US"/>
        </a:p>
      </dgm:t>
    </dgm:pt>
    <dgm:pt modelId="{CBD7356E-5C31-004F-9A97-5B9665641108}">
      <dgm:prSet phldrT="[Text]"/>
      <dgm:spPr/>
      <dgm:t>
        <a:bodyPr/>
        <a:lstStyle/>
        <a:p>
          <a:r>
            <a:rPr lang="en-US" dirty="0"/>
            <a:t>Encryption modes, IVs</a:t>
          </a:r>
        </a:p>
      </dgm:t>
    </dgm:pt>
    <dgm:pt modelId="{AA0C4CA8-03DC-AB45-93DA-81402051CB89}" type="parTrans" cxnId="{6D411BF8-6EF4-3749-8CF5-C8FB839C8D83}">
      <dgm:prSet/>
      <dgm:spPr/>
      <dgm:t>
        <a:bodyPr/>
        <a:lstStyle/>
        <a:p>
          <a:endParaRPr lang="en-US"/>
        </a:p>
      </dgm:t>
    </dgm:pt>
    <dgm:pt modelId="{3B448665-687A-564B-A204-3CA15AA9F6D9}" type="sibTrans" cxnId="{6D411BF8-6EF4-3749-8CF5-C8FB839C8D83}">
      <dgm:prSet/>
      <dgm:spPr/>
      <dgm:t>
        <a:bodyPr/>
        <a:lstStyle/>
        <a:p>
          <a:endParaRPr lang="en-US"/>
        </a:p>
      </dgm:t>
    </dgm:pt>
    <dgm:pt modelId="{69BFA057-6DDA-D04B-810F-CEF82F8BBB81}">
      <dgm:prSet phldrT="[Text]"/>
      <dgm:spPr/>
      <dgm:t>
        <a:bodyPr/>
        <a:lstStyle/>
        <a:p>
          <a:r>
            <a:rPr lang="en-US" dirty="0"/>
            <a:t>Padding</a:t>
          </a:r>
        </a:p>
      </dgm:t>
    </dgm:pt>
    <dgm:pt modelId="{B4F1198B-F8C0-A94E-AA1D-3D173F51E2AD}" type="parTrans" cxnId="{47BE27FB-B5F1-5C41-9829-334ABAD4A4FC}">
      <dgm:prSet/>
      <dgm:spPr/>
      <dgm:t>
        <a:bodyPr/>
        <a:lstStyle/>
        <a:p>
          <a:endParaRPr lang="en-US"/>
        </a:p>
      </dgm:t>
    </dgm:pt>
    <dgm:pt modelId="{48B99061-FC70-0943-AAF4-0FCED7E28748}" type="sibTrans" cxnId="{47BE27FB-B5F1-5C41-9829-334ABAD4A4FC}">
      <dgm:prSet/>
      <dgm:spPr/>
      <dgm:t>
        <a:bodyPr/>
        <a:lstStyle/>
        <a:p>
          <a:endParaRPr lang="en-US"/>
        </a:p>
      </dgm:t>
    </dgm:pt>
    <dgm:pt modelId="{93DC51DB-D01F-0049-9EAB-1BF4C366C6A0}">
      <dgm:prSet phldrT="[Text]"/>
      <dgm:spPr/>
      <dgm:t>
        <a:bodyPr/>
        <a:lstStyle/>
        <a:p>
          <a:r>
            <a:rPr lang="en-US" dirty="0"/>
            <a:t>Session resumption</a:t>
          </a:r>
        </a:p>
      </dgm:t>
    </dgm:pt>
    <dgm:pt modelId="{0A5CAFE6-6737-A344-BD4B-0E15C24C444D}" type="parTrans" cxnId="{9C663813-52B9-F643-9101-1B6A8CA882E5}">
      <dgm:prSet/>
      <dgm:spPr/>
      <dgm:t>
        <a:bodyPr/>
        <a:lstStyle/>
        <a:p>
          <a:endParaRPr lang="en-US"/>
        </a:p>
      </dgm:t>
    </dgm:pt>
    <dgm:pt modelId="{4125CE8D-112B-6A4D-AA59-EC3227B4D56A}" type="sibTrans" cxnId="{9C663813-52B9-F643-9101-1B6A8CA882E5}">
      <dgm:prSet/>
      <dgm:spPr/>
      <dgm:t>
        <a:bodyPr/>
        <a:lstStyle/>
        <a:p>
          <a:endParaRPr lang="en-US"/>
        </a:p>
      </dgm:t>
    </dgm:pt>
    <dgm:pt modelId="{F1037061-0314-944A-A3F5-23716F564C44}">
      <dgm:prSet phldrT="[Text]"/>
      <dgm:spPr/>
      <dgm:t>
        <a:bodyPr/>
        <a:lstStyle/>
        <a:p>
          <a:r>
            <a:rPr lang="en-US" dirty="0"/>
            <a:t>Alerts &amp; errors</a:t>
          </a:r>
        </a:p>
      </dgm:t>
    </dgm:pt>
    <dgm:pt modelId="{C0308DF5-DFB2-184E-A553-834A316575ED}" type="parTrans" cxnId="{6A24B1C9-87BF-3B44-B651-7622A6730492}">
      <dgm:prSet/>
      <dgm:spPr/>
      <dgm:t>
        <a:bodyPr/>
        <a:lstStyle/>
        <a:p>
          <a:endParaRPr lang="en-US"/>
        </a:p>
      </dgm:t>
    </dgm:pt>
    <dgm:pt modelId="{22E77460-C0A7-ED48-B04F-D6298E036CC6}" type="sibTrans" cxnId="{6A24B1C9-87BF-3B44-B651-7622A6730492}">
      <dgm:prSet/>
      <dgm:spPr/>
      <dgm:t>
        <a:bodyPr/>
        <a:lstStyle/>
        <a:p>
          <a:endParaRPr lang="en-US"/>
        </a:p>
      </dgm:t>
    </dgm:pt>
    <dgm:pt modelId="{BDF98C26-0DF5-964D-B95E-AC6567843251}">
      <dgm:prSet phldrT="[Text]"/>
      <dgm:spPr/>
      <dgm:t>
        <a:bodyPr/>
        <a:lstStyle/>
        <a:p>
          <a:r>
            <a:rPr lang="en-US" dirty="0"/>
            <a:t>Certification / revocation</a:t>
          </a:r>
        </a:p>
      </dgm:t>
    </dgm:pt>
    <dgm:pt modelId="{86F65D1A-7E92-054B-BDB5-BD663FD31F47}" type="parTrans" cxnId="{41301442-6F40-C440-928A-E970BA57CBA5}">
      <dgm:prSet/>
      <dgm:spPr/>
      <dgm:t>
        <a:bodyPr/>
        <a:lstStyle/>
        <a:p>
          <a:endParaRPr lang="en-US"/>
        </a:p>
      </dgm:t>
    </dgm:pt>
    <dgm:pt modelId="{B3AFF13C-38BF-E649-AD82-027C52E350D9}" type="sibTrans" cxnId="{41301442-6F40-C440-928A-E970BA57CBA5}">
      <dgm:prSet/>
      <dgm:spPr/>
      <dgm:t>
        <a:bodyPr/>
        <a:lstStyle/>
        <a:p>
          <a:endParaRPr lang="en-US"/>
        </a:p>
      </dgm:t>
    </dgm:pt>
    <dgm:pt modelId="{3BFC820C-F124-B14E-863C-C476B028E30C}">
      <dgm:prSet phldrT="[Text]"/>
      <dgm:spPr/>
      <dgm:t>
        <a:bodyPr/>
        <a:lstStyle/>
        <a:p>
          <a:r>
            <a:rPr lang="en-US" dirty="0"/>
            <a:t>Applications</a:t>
          </a:r>
        </a:p>
      </dgm:t>
    </dgm:pt>
    <dgm:pt modelId="{97146A2B-A846-E640-A35E-7BB3A6472056}" type="parTrans" cxnId="{B08F40A9-C4E8-C94C-BD49-ED79E3E371A3}">
      <dgm:prSet/>
      <dgm:spPr/>
      <dgm:t>
        <a:bodyPr/>
        <a:lstStyle/>
        <a:p>
          <a:endParaRPr lang="en-US"/>
        </a:p>
      </dgm:t>
    </dgm:pt>
    <dgm:pt modelId="{82CCF35C-4D0E-9149-A760-4A13181AC249}" type="sibTrans" cxnId="{B08F40A9-C4E8-C94C-BD49-ED79E3E371A3}">
      <dgm:prSet/>
      <dgm:spPr/>
      <dgm:t>
        <a:bodyPr/>
        <a:lstStyle/>
        <a:p>
          <a:endParaRPr lang="en-US"/>
        </a:p>
      </dgm:t>
    </dgm:pt>
    <dgm:pt modelId="{11A17568-437B-6549-89B7-031DA75AFA63}">
      <dgm:prSet phldrT="[Text]"/>
      <dgm:spPr/>
      <dgm:t>
        <a:bodyPr/>
        <a:lstStyle/>
        <a:p>
          <a:r>
            <a:rPr lang="en-US" dirty="0"/>
            <a:t>Web browsers: Chrome, Firefox, IE/Edge, Safari</a:t>
          </a:r>
        </a:p>
      </dgm:t>
    </dgm:pt>
    <dgm:pt modelId="{8045F229-757F-2A40-8BFE-ECD606F030F0}" type="parTrans" cxnId="{B60822FE-FBFE-4049-A0AA-23EE1341D440}">
      <dgm:prSet/>
      <dgm:spPr/>
      <dgm:t>
        <a:bodyPr/>
        <a:lstStyle/>
        <a:p>
          <a:endParaRPr lang="en-US"/>
        </a:p>
      </dgm:t>
    </dgm:pt>
    <dgm:pt modelId="{C56B2E86-96AA-4D45-BB2A-2390B0FCB640}" type="sibTrans" cxnId="{B60822FE-FBFE-4049-A0AA-23EE1341D440}">
      <dgm:prSet/>
      <dgm:spPr/>
      <dgm:t>
        <a:bodyPr/>
        <a:lstStyle/>
        <a:p>
          <a:endParaRPr lang="en-US"/>
        </a:p>
      </dgm:t>
    </dgm:pt>
    <dgm:pt modelId="{10493802-F88C-4B4A-A459-304FB7B9B18D}">
      <dgm:prSet phldrT="[Text]"/>
      <dgm:spPr/>
      <dgm:t>
        <a:bodyPr/>
        <a:lstStyle/>
        <a:p>
          <a:r>
            <a:rPr lang="en-US" dirty="0"/>
            <a:t>Web servers:  Apache, IIS, </a:t>
          </a:r>
          <a:r>
            <a:rPr lang="en-US" dirty="0" err="1"/>
            <a:t>nginx</a:t>
          </a:r>
          <a:r>
            <a:rPr lang="en-US" dirty="0"/>
            <a:t>, node, …</a:t>
          </a:r>
        </a:p>
      </dgm:t>
    </dgm:pt>
    <dgm:pt modelId="{467D9F51-D826-7449-AC96-770F02E70F23}" type="parTrans" cxnId="{C004BC21-8241-6B4F-9271-E920B5C791DB}">
      <dgm:prSet/>
      <dgm:spPr/>
      <dgm:t>
        <a:bodyPr/>
        <a:lstStyle/>
        <a:p>
          <a:endParaRPr lang="en-US"/>
        </a:p>
      </dgm:t>
    </dgm:pt>
    <dgm:pt modelId="{55013894-22E2-E54C-8033-3A7D224AEFB5}" type="sibTrans" cxnId="{C004BC21-8241-6B4F-9271-E920B5C791DB}">
      <dgm:prSet/>
      <dgm:spPr/>
      <dgm:t>
        <a:bodyPr/>
        <a:lstStyle/>
        <a:p>
          <a:endParaRPr lang="en-US"/>
        </a:p>
      </dgm:t>
    </dgm:pt>
    <dgm:pt modelId="{A4120A71-91DF-B84C-AD88-8BC8D893AD72}">
      <dgm:prSet phldrT="[Text]"/>
      <dgm:spPr/>
      <dgm:t>
        <a:bodyPr/>
        <a:lstStyle/>
        <a:p>
          <a:r>
            <a:rPr lang="en-US" dirty="0"/>
            <a:t>NSS</a:t>
          </a:r>
        </a:p>
      </dgm:t>
    </dgm:pt>
    <dgm:pt modelId="{1411AB5A-E9AE-AF4D-965D-FC676E1E3F5E}" type="parTrans" cxnId="{CBD48D54-CBBB-2F40-A3B9-E0A3C2D3E2EC}">
      <dgm:prSet/>
      <dgm:spPr/>
      <dgm:t>
        <a:bodyPr/>
        <a:lstStyle/>
        <a:p>
          <a:endParaRPr lang="en-US"/>
        </a:p>
      </dgm:t>
    </dgm:pt>
    <dgm:pt modelId="{542B1768-0ED7-0B49-B4BB-2CBE37A09EB6}" type="sibTrans" cxnId="{CBD48D54-CBBB-2F40-A3B9-E0A3C2D3E2EC}">
      <dgm:prSet/>
      <dgm:spPr/>
      <dgm:t>
        <a:bodyPr/>
        <a:lstStyle/>
        <a:p>
          <a:endParaRPr lang="en-US"/>
        </a:p>
      </dgm:t>
    </dgm:pt>
    <dgm:pt modelId="{FA374FF8-75E6-B34C-B5A1-95DD96F07775}">
      <dgm:prSet phldrT="[Text]"/>
      <dgm:spPr/>
      <dgm:t>
        <a:bodyPr/>
        <a:lstStyle/>
        <a:p>
          <a:r>
            <a:rPr lang="en-US" dirty="0" err="1"/>
            <a:t>SChannel</a:t>
          </a:r>
          <a:endParaRPr lang="en-US" dirty="0"/>
        </a:p>
      </dgm:t>
    </dgm:pt>
    <dgm:pt modelId="{4984B8EB-6477-C041-B46D-E022DF2E6A50}" type="parTrans" cxnId="{5AEA48A3-99DD-BF4D-AFDE-5DC94FCD6F44}">
      <dgm:prSet/>
      <dgm:spPr/>
      <dgm:t>
        <a:bodyPr/>
        <a:lstStyle/>
        <a:p>
          <a:endParaRPr lang="en-US"/>
        </a:p>
      </dgm:t>
    </dgm:pt>
    <dgm:pt modelId="{C9C9D1A2-2D4D-C640-A178-AB8715FB8C2D}" type="sibTrans" cxnId="{5AEA48A3-99DD-BF4D-AFDE-5DC94FCD6F44}">
      <dgm:prSet/>
      <dgm:spPr/>
      <dgm:t>
        <a:bodyPr/>
        <a:lstStyle/>
        <a:p>
          <a:endParaRPr lang="en-US"/>
        </a:p>
      </dgm:t>
    </dgm:pt>
    <dgm:pt modelId="{8C3EB8F3-D95A-4449-B016-BF72ABA7C552}">
      <dgm:prSet phldrT="[Text]"/>
      <dgm:spPr/>
      <dgm:t>
        <a:bodyPr/>
        <a:lstStyle/>
        <a:p>
          <a:r>
            <a:rPr lang="en-US" dirty="0"/>
            <a:t>Application SDKs</a:t>
          </a:r>
        </a:p>
      </dgm:t>
    </dgm:pt>
    <dgm:pt modelId="{7F536651-B044-1E43-98D8-BB3F9AB2E8C1}" type="parTrans" cxnId="{5C067B67-30D1-6740-A86D-EBF779D5E644}">
      <dgm:prSet/>
      <dgm:spPr/>
      <dgm:t>
        <a:bodyPr/>
        <a:lstStyle/>
        <a:p>
          <a:endParaRPr lang="en-US"/>
        </a:p>
      </dgm:t>
    </dgm:pt>
    <dgm:pt modelId="{50C48836-B6BD-2D44-9F0B-539E749F4F07}" type="sibTrans" cxnId="{5C067B67-30D1-6740-A86D-EBF779D5E644}">
      <dgm:prSet/>
      <dgm:spPr/>
      <dgm:t>
        <a:bodyPr/>
        <a:lstStyle/>
        <a:p>
          <a:endParaRPr lang="en-US"/>
        </a:p>
      </dgm:t>
    </dgm:pt>
    <dgm:pt modelId="{3E2DCF8B-A513-9D43-A784-1A76FD604714}">
      <dgm:prSet phldrT="[Text]"/>
      <dgm:spPr/>
      <dgm:t>
        <a:bodyPr/>
        <a:lstStyle/>
        <a:p>
          <a:r>
            <a:rPr lang="en-US" dirty="0"/>
            <a:t>Java JSSE</a:t>
          </a:r>
        </a:p>
      </dgm:t>
    </dgm:pt>
    <dgm:pt modelId="{16F1274D-93EE-3246-B174-21A3FD944D00}" type="parTrans" cxnId="{9F19BA08-1D6A-A242-8696-2D3661DFBF00}">
      <dgm:prSet/>
      <dgm:spPr/>
      <dgm:t>
        <a:bodyPr/>
        <a:lstStyle/>
        <a:p>
          <a:endParaRPr lang="en-US"/>
        </a:p>
      </dgm:t>
    </dgm:pt>
    <dgm:pt modelId="{E243CE22-7E97-D34E-833D-C17DC47DDFD3}" type="sibTrans" cxnId="{9F19BA08-1D6A-A242-8696-2D3661DFBF00}">
      <dgm:prSet/>
      <dgm:spPr/>
      <dgm:t>
        <a:bodyPr/>
        <a:lstStyle/>
        <a:p>
          <a:endParaRPr lang="en-US"/>
        </a:p>
      </dgm:t>
    </dgm:pt>
    <dgm:pt modelId="{78874C49-83DC-BF4D-BD30-58E39DF7598C}">
      <dgm:prSet phldrT="[Text]"/>
      <dgm:spPr/>
      <dgm:t>
        <a:bodyPr/>
        <a:lstStyle/>
        <a:p>
          <a:r>
            <a:rPr lang="en-US" dirty="0"/>
            <a:t>Negotiation</a:t>
          </a:r>
        </a:p>
      </dgm:t>
    </dgm:pt>
    <dgm:pt modelId="{CA1D5E2D-7AFA-2847-A4BA-5B2DF0B728DA}" type="parTrans" cxnId="{21696ACE-9068-DF4D-BCFF-B4C42E9DE393}">
      <dgm:prSet/>
      <dgm:spPr/>
      <dgm:t>
        <a:bodyPr/>
        <a:lstStyle/>
        <a:p>
          <a:endParaRPr lang="en-US"/>
        </a:p>
      </dgm:t>
    </dgm:pt>
    <dgm:pt modelId="{72A08643-6961-7848-94DB-9AFA1327B6DB}" type="sibTrans" cxnId="{21696ACE-9068-DF4D-BCFF-B4C42E9DE393}">
      <dgm:prSet/>
      <dgm:spPr/>
      <dgm:t>
        <a:bodyPr/>
        <a:lstStyle/>
        <a:p>
          <a:endParaRPr lang="en-US"/>
        </a:p>
      </dgm:t>
    </dgm:pt>
    <dgm:pt modelId="{636F5FAE-B306-A540-9C2B-DC78992ADC45}">
      <dgm:prSet phldrT="[Text]"/>
      <dgm:spPr/>
      <dgm:t>
        <a:bodyPr/>
        <a:lstStyle/>
        <a:p>
          <a:r>
            <a:rPr lang="en-US" dirty="0"/>
            <a:t>Certificates</a:t>
          </a:r>
        </a:p>
      </dgm:t>
    </dgm:pt>
    <dgm:pt modelId="{0C13CBED-D835-894C-A9E3-CABF96E60523}" type="parTrans" cxnId="{BE79832C-3A8F-984D-B4CE-51C2AEE14E9D}">
      <dgm:prSet/>
      <dgm:spPr/>
      <dgm:t>
        <a:bodyPr/>
        <a:lstStyle/>
        <a:p>
          <a:endParaRPr lang="en-US"/>
        </a:p>
      </dgm:t>
    </dgm:pt>
    <dgm:pt modelId="{AD90EDCF-523A-5840-9F44-3859E10B33EF}" type="sibTrans" cxnId="{BE79832C-3A8F-984D-B4CE-51C2AEE14E9D}">
      <dgm:prSet/>
      <dgm:spPr/>
      <dgm:t>
        <a:bodyPr/>
        <a:lstStyle/>
        <a:p>
          <a:endParaRPr lang="en-US"/>
        </a:p>
      </dgm:t>
    </dgm:pt>
    <dgm:pt modelId="{D8C06BEB-5D52-8A46-AAE4-B2BCC9A18878}">
      <dgm:prSet phldrT="[Text]"/>
      <dgm:spPr/>
      <dgm:t>
        <a:bodyPr/>
        <a:lstStyle/>
        <a:p>
          <a:r>
            <a:rPr lang="en-US" dirty="0"/>
            <a:t>Key reuse</a:t>
          </a:r>
        </a:p>
      </dgm:t>
    </dgm:pt>
    <dgm:pt modelId="{47593EFB-628D-E74D-8198-B7C309E0E658}" type="parTrans" cxnId="{C923101A-9485-7643-BFBA-ED6FC6633831}">
      <dgm:prSet/>
      <dgm:spPr/>
      <dgm:t>
        <a:bodyPr/>
        <a:lstStyle/>
        <a:p>
          <a:endParaRPr lang="en-US"/>
        </a:p>
      </dgm:t>
    </dgm:pt>
    <dgm:pt modelId="{8BC0E793-5ABB-3F40-8E68-C23B48BFBEBD}" type="sibTrans" cxnId="{C923101A-9485-7643-BFBA-ED6FC6633831}">
      <dgm:prSet/>
      <dgm:spPr/>
      <dgm:t>
        <a:bodyPr/>
        <a:lstStyle/>
        <a:p>
          <a:endParaRPr lang="en-US"/>
        </a:p>
      </dgm:t>
    </dgm:pt>
    <dgm:pt modelId="{F2AA35FD-ED9B-B149-B3B7-2A84A515D338}">
      <dgm:prSet phldrT="[Text]"/>
      <dgm:spPr/>
      <dgm:t>
        <a:bodyPr/>
        <a:lstStyle/>
        <a:p>
          <a:r>
            <a:rPr lang="en-US" dirty="0"/>
            <a:t>Compression</a:t>
          </a:r>
        </a:p>
      </dgm:t>
    </dgm:pt>
    <dgm:pt modelId="{D77DB7E1-B9BD-6C45-8281-EC20ECA4E762}" type="parTrans" cxnId="{A75DD611-FDCF-8348-9F0F-BB5685CAC4FB}">
      <dgm:prSet/>
      <dgm:spPr/>
      <dgm:t>
        <a:bodyPr/>
        <a:lstStyle/>
        <a:p>
          <a:endParaRPr lang="en-US"/>
        </a:p>
      </dgm:t>
    </dgm:pt>
    <dgm:pt modelId="{4537ECAA-F524-734A-8116-ECA9E5A39CC6}" type="sibTrans" cxnId="{A75DD611-FDCF-8348-9F0F-BB5685CAC4FB}">
      <dgm:prSet/>
      <dgm:spPr/>
      <dgm:t>
        <a:bodyPr/>
        <a:lstStyle/>
        <a:p>
          <a:endParaRPr lang="en-US"/>
        </a:p>
      </dgm:t>
    </dgm:pt>
    <dgm:pt modelId="{96DC8836-05E6-2E43-B3E5-AB68026880A3}">
      <dgm:prSet phldrT="[Text]"/>
      <dgm:spPr/>
      <dgm:t>
        <a:bodyPr/>
        <a:lstStyle/>
        <a:p>
          <a:r>
            <a:rPr lang="en-US" dirty="0"/>
            <a:t>LibreSSL, </a:t>
          </a:r>
          <a:r>
            <a:rPr lang="en-US" dirty="0" err="1"/>
            <a:t>BoringSSL</a:t>
          </a:r>
          <a:endParaRPr lang="en-US" dirty="0"/>
        </a:p>
      </dgm:t>
    </dgm:pt>
    <dgm:pt modelId="{E3A7876E-4A17-EE43-9789-1DA0AFD8B0BE}" type="parTrans" cxnId="{A408743B-7466-604B-AC86-346489A00C0B}">
      <dgm:prSet/>
      <dgm:spPr/>
      <dgm:t>
        <a:bodyPr/>
        <a:lstStyle/>
        <a:p>
          <a:endParaRPr lang="en-US"/>
        </a:p>
      </dgm:t>
    </dgm:pt>
    <dgm:pt modelId="{B656F812-3966-5042-BE9E-D549FC9EEB9E}" type="sibTrans" cxnId="{A408743B-7466-604B-AC86-346489A00C0B}">
      <dgm:prSet/>
      <dgm:spPr/>
      <dgm:t>
        <a:bodyPr/>
        <a:lstStyle/>
        <a:p>
          <a:endParaRPr lang="en-US"/>
        </a:p>
      </dgm:t>
    </dgm:pt>
    <dgm:pt modelId="{E9DA2044-7CA4-BE48-8C1F-808A14600B0F}">
      <dgm:prSet phldrT="[Text]"/>
      <dgm:spPr/>
      <dgm:t>
        <a:bodyPr/>
        <a:lstStyle/>
        <a:p>
          <a:r>
            <a:rPr lang="en-US" dirty="0"/>
            <a:t>Everest / </a:t>
          </a:r>
          <a:r>
            <a:rPr lang="en-US" dirty="0" err="1"/>
            <a:t>miTLS</a:t>
          </a:r>
          <a:endParaRPr lang="en-US" dirty="0"/>
        </a:p>
      </dgm:t>
    </dgm:pt>
    <dgm:pt modelId="{8BC6A27B-3CC5-6940-B077-8DF61E011E5E}" type="parTrans" cxnId="{CA6905D0-7AFC-DE4B-A9F1-82BDDC697657}">
      <dgm:prSet/>
      <dgm:spPr/>
      <dgm:t>
        <a:bodyPr/>
        <a:lstStyle/>
        <a:p>
          <a:endParaRPr lang="en-US"/>
        </a:p>
      </dgm:t>
    </dgm:pt>
    <dgm:pt modelId="{0AF537F4-CDC4-4840-BDA3-6954E873FFC1}" type="sibTrans" cxnId="{CA6905D0-7AFC-DE4B-A9F1-82BDDC697657}">
      <dgm:prSet/>
      <dgm:spPr/>
      <dgm:t>
        <a:bodyPr/>
        <a:lstStyle/>
        <a:p>
          <a:endParaRPr lang="en-US"/>
        </a:p>
      </dgm:t>
    </dgm:pt>
    <dgm:pt modelId="{419C1B33-CF7B-2744-99F0-B6A94C947753}">
      <dgm:prSet phldrT="[Text]"/>
      <dgm:spPr/>
      <dgm:t>
        <a:bodyPr/>
        <a:lstStyle/>
        <a:p>
          <a:r>
            <a:rPr lang="en-US" dirty="0"/>
            <a:t>Export grade</a:t>
          </a:r>
        </a:p>
      </dgm:t>
    </dgm:pt>
    <dgm:pt modelId="{55AE34D4-C344-3E4F-B94E-E707DD92D8D6}" type="parTrans" cxnId="{646A3ECA-8DC8-9D48-91A3-9CC912FF0C90}">
      <dgm:prSet/>
      <dgm:spPr/>
    </dgm:pt>
    <dgm:pt modelId="{51E86DC3-7054-924D-ADDD-055E4B3C6118}" type="sibTrans" cxnId="{646A3ECA-8DC8-9D48-91A3-9CC912FF0C90}">
      <dgm:prSet/>
      <dgm:spPr/>
    </dgm:pt>
    <dgm:pt modelId="{B55CD72B-8A1A-D04A-997C-34F1618CAABF}">
      <dgm:prSet phldrT="[Text]"/>
      <dgm:spPr/>
      <dgm:t>
        <a:bodyPr/>
        <a:lstStyle/>
        <a:p>
          <a:r>
            <a:rPr lang="en-US" dirty="0"/>
            <a:t>State machine</a:t>
          </a:r>
        </a:p>
      </dgm:t>
    </dgm:pt>
    <dgm:pt modelId="{51F103EA-8579-2B4F-9271-E0073739148C}" type="parTrans" cxnId="{FC0F1197-2041-7541-8DAD-BFA6587B57B4}">
      <dgm:prSet/>
      <dgm:spPr/>
    </dgm:pt>
    <dgm:pt modelId="{9E54CFE6-4F53-044E-B27A-D54680E356BC}" type="sibTrans" cxnId="{FC0F1197-2041-7541-8DAD-BFA6587B57B4}">
      <dgm:prSet/>
      <dgm:spPr/>
    </dgm:pt>
    <dgm:pt modelId="{3FF70B02-627A-C24A-9172-1CC1C84712A3}">
      <dgm:prSet phldrT="[Text]"/>
      <dgm:spPr/>
      <dgm:t>
        <a:bodyPr/>
        <a:lstStyle/>
        <a:p>
          <a:r>
            <a:rPr lang="en-US" dirty="0"/>
            <a:t>Protocols</a:t>
          </a:r>
        </a:p>
      </dgm:t>
    </dgm:pt>
    <dgm:pt modelId="{49086494-E0F1-7243-B44A-EA2DD632E0B5}" type="parTrans" cxnId="{4C49C89A-D50A-B34A-ADB2-4C5683555EA4}">
      <dgm:prSet/>
      <dgm:spPr/>
    </dgm:pt>
    <dgm:pt modelId="{BFE215DE-97B2-5C45-AB4E-A845CA661D6A}" type="sibTrans" cxnId="{4C49C89A-D50A-B34A-ADB2-4C5683555EA4}">
      <dgm:prSet/>
      <dgm:spPr/>
    </dgm:pt>
    <dgm:pt modelId="{4AAA246F-A9F8-6849-A3DF-F0CB7290023E}">
      <dgm:prSet/>
      <dgm:spPr/>
      <dgm:t>
        <a:bodyPr/>
        <a:lstStyle/>
        <a:p>
          <a:r>
            <a:rPr lang="en-US" dirty="0"/>
            <a:t>HTTP, IMAP, ..</a:t>
          </a:r>
        </a:p>
      </dgm:t>
    </dgm:pt>
    <dgm:pt modelId="{5D9541F6-DC6F-3F43-9BC8-346DF29B4E9B}" type="parTrans" cxnId="{6379D2C9-20D6-1648-AE05-2B9F7D28672B}">
      <dgm:prSet/>
      <dgm:spPr/>
      <dgm:t>
        <a:bodyPr/>
        <a:lstStyle/>
        <a:p>
          <a:endParaRPr lang="en-US"/>
        </a:p>
      </dgm:t>
    </dgm:pt>
    <dgm:pt modelId="{26098C8E-352E-BA4C-8BA5-2E6CFCF65198}" type="sibTrans" cxnId="{6379D2C9-20D6-1648-AE05-2B9F7D28672B}">
      <dgm:prSet/>
      <dgm:spPr/>
      <dgm:t>
        <a:bodyPr/>
        <a:lstStyle/>
        <a:p>
          <a:endParaRPr lang="en-US"/>
        </a:p>
      </dgm:t>
    </dgm:pt>
    <dgm:pt modelId="{A2040500-7628-E64C-8DED-3396A0FA74FA}">
      <dgm:prSet phldrT="[Text]"/>
      <dgm:spPr/>
      <dgm:t>
        <a:bodyPr/>
        <a:lstStyle/>
        <a:p>
          <a:r>
            <a:rPr lang="en-US" dirty="0" err="1"/>
            <a:t>GnuTLS</a:t>
          </a:r>
          <a:endParaRPr lang="en-US" dirty="0"/>
        </a:p>
      </dgm:t>
    </dgm:pt>
    <dgm:pt modelId="{E953DA79-FE01-C145-8456-D405B4332897}" type="parTrans" cxnId="{1B81E8A8-CA6B-DC46-B88A-68E937D18058}">
      <dgm:prSet/>
      <dgm:spPr/>
    </dgm:pt>
    <dgm:pt modelId="{4A3F873C-B255-CA4C-A9E2-A2EC306A128D}" type="sibTrans" cxnId="{1B81E8A8-CA6B-DC46-B88A-68E937D18058}">
      <dgm:prSet/>
      <dgm:spPr/>
    </dgm:pt>
    <dgm:pt modelId="{2C06556F-0256-AC49-B424-564CAE824155}">
      <dgm:prSet phldrT="[Text]"/>
      <dgm:spPr/>
      <dgm:t>
        <a:bodyPr/>
        <a:lstStyle/>
        <a:p>
          <a:r>
            <a:rPr lang="en-US" dirty="0"/>
            <a:t>s2n</a:t>
          </a:r>
        </a:p>
      </dgm:t>
    </dgm:pt>
    <dgm:pt modelId="{75FE53A1-C274-654F-85D4-0F07932E8661}" type="parTrans" cxnId="{D6F6A0D5-9797-1F48-9184-C5A4D335E8AC}">
      <dgm:prSet/>
      <dgm:spPr/>
    </dgm:pt>
    <dgm:pt modelId="{12494B94-128B-CF4A-B46D-CB41E3F66238}" type="sibTrans" cxnId="{D6F6A0D5-9797-1F48-9184-C5A4D335E8AC}">
      <dgm:prSet/>
      <dgm:spPr/>
    </dgm:pt>
    <dgm:pt modelId="{2B696686-6A2A-CE4B-B927-A92CD27A7E7D}" type="pres">
      <dgm:prSet presAssocID="{57583AFF-F54D-DA4A-8A1D-273BBA2FE975}" presName="Name0" presStyleCnt="0">
        <dgm:presLayoutVars>
          <dgm:dir/>
          <dgm:animLvl val="lvl"/>
          <dgm:resizeHandles val="exact"/>
        </dgm:presLayoutVars>
      </dgm:prSet>
      <dgm:spPr/>
    </dgm:pt>
    <dgm:pt modelId="{F11B6EA0-D3C7-6542-B2F2-4E2A72CB9089}" type="pres">
      <dgm:prSet presAssocID="{7EBE765B-DB64-2B49-B1EF-77885866CC6B}" presName="composite" presStyleCnt="0"/>
      <dgm:spPr/>
    </dgm:pt>
    <dgm:pt modelId="{F1563A7F-1A05-5644-AD5E-0A267CCEF49A}" type="pres">
      <dgm:prSet presAssocID="{7EBE765B-DB64-2B49-B1EF-77885866CC6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262EFD9-4F42-704D-BCA0-AB74EC10E924}" type="pres">
      <dgm:prSet presAssocID="{7EBE765B-DB64-2B49-B1EF-77885866CC6B}" presName="desTx" presStyleLbl="revTx" presStyleIdx="0" presStyleCnt="5">
        <dgm:presLayoutVars>
          <dgm:bulletEnabled val="1"/>
        </dgm:presLayoutVars>
      </dgm:prSet>
      <dgm:spPr/>
    </dgm:pt>
    <dgm:pt modelId="{D7A547F2-9F19-204A-90E9-079DDB384631}" type="pres">
      <dgm:prSet presAssocID="{9E9888B1-A42F-0D4D-BE91-0876CB1773B5}" presName="space" presStyleCnt="0"/>
      <dgm:spPr/>
    </dgm:pt>
    <dgm:pt modelId="{92D8CB0F-61AC-E143-A274-F6D3DEA9C6B7}" type="pres">
      <dgm:prSet presAssocID="{2901B444-D8A1-5C4A-BB59-CF7BDA13984F}" presName="composite" presStyleCnt="0"/>
      <dgm:spPr/>
    </dgm:pt>
    <dgm:pt modelId="{1211EF70-7BA6-9840-BD63-575E1B1422A7}" type="pres">
      <dgm:prSet presAssocID="{2901B444-D8A1-5C4A-BB59-CF7BDA13984F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0E90180-3ECC-F048-AD67-6A243B2D9635}" type="pres">
      <dgm:prSet presAssocID="{2901B444-D8A1-5C4A-BB59-CF7BDA13984F}" presName="desTx" presStyleLbl="revTx" presStyleIdx="1" presStyleCnt="5">
        <dgm:presLayoutVars>
          <dgm:bulletEnabled val="1"/>
        </dgm:presLayoutVars>
      </dgm:prSet>
      <dgm:spPr/>
    </dgm:pt>
    <dgm:pt modelId="{98ECB997-6D3B-A74D-BD3A-2D8B683AAB20}" type="pres">
      <dgm:prSet presAssocID="{03883821-5D45-F547-922B-131ECE971662}" presName="space" presStyleCnt="0"/>
      <dgm:spPr/>
    </dgm:pt>
    <dgm:pt modelId="{13490DCB-4F48-2141-9F22-51A3D8F5F31C}" type="pres">
      <dgm:prSet presAssocID="{BF564EFA-6320-C64D-8D02-8116F67DDE0C}" presName="composite" presStyleCnt="0"/>
      <dgm:spPr/>
    </dgm:pt>
    <dgm:pt modelId="{C7BC28F2-0B23-D842-8183-326ACE4F1088}" type="pres">
      <dgm:prSet presAssocID="{BF564EFA-6320-C64D-8D02-8116F67DDE0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062B7F1-2037-674C-94C3-C7BDD4FC04B7}" type="pres">
      <dgm:prSet presAssocID="{BF564EFA-6320-C64D-8D02-8116F67DDE0C}" presName="desTx" presStyleLbl="revTx" presStyleIdx="2" presStyleCnt="5">
        <dgm:presLayoutVars>
          <dgm:bulletEnabled val="1"/>
        </dgm:presLayoutVars>
      </dgm:prSet>
      <dgm:spPr/>
    </dgm:pt>
    <dgm:pt modelId="{B5BA6D84-50F5-8441-BC24-29045081E3D5}" type="pres">
      <dgm:prSet presAssocID="{41E8896D-57FD-734A-9DC6-4579CC697B76}" presName="space" presStyleCnt="0"/>
      <dgm:spPr/>
    </dgm:pt>
    <dgm:pt modelId="{FFD0E419-C80F-E347-ACDC-850CC2CD2309}" type="pres">
      <dgm:prSet presAssocID="{C6F0C652-FE2D-0D40-B1EC-A0D6B2FDDD27}" presName="composite" presStyleCnt="0"/>
      <dgm:spPr/>
    </dgm:pt>
    <dgm:pt modelId="{6FAFF02F-2200-2849-9D09-A691B199C87B}" type="pres">
      <dgm:prSet presAssocID="{C6F0C652-FE2D-0D40-B1EC-A0D6B2FDDD27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DC652B0-0DCB-074A-AFB4-4A191B04C7FE}" type="pres">
      <dgm:prSet presAssocID="{C6F0C652-FE2D-0D40-B1EC-A0D6B2FDDD27}" presName="desTx" presStyleLbl="revTx" presStyleIdx="3" presStyleCnt="5">
        <dgm:presLayoutVars>
          <dgm:bulletEnabled val="1"/>
        </dgm:presLayoutVars>
      </dgm:prSet>
      <dgm:spPr/>
    </dgm:pt>
    <dgm:pt modelId="{250BF714-6C04-8741-A087-DD019E127E64}" type="pres">
      <dgm:prSet presAssocID="{2156A7A6-4078-6348-AD13-CCB213055C4D}" presName="space" presStyleCnt="0"/>
      <dgm:spPr/>
    </dgm:pt>
    <dgm:pt modelId="{367BD860-4052-974B-8B52-6B2C320EA518}" type="pres">
      <dgm:prSet presAssocID="{3BFC820C-F124-B14E-863C-C476B028E30C}" presName="composite" presStyleCnt="0"/>
      <dgm:spPr/>
    </dgm:pt>
    <dgm:pt modelId="{A0FE432A-8614-B64D-AFD9-A649C80177D7}" type="pres">
      <dgm:prSet presAssocID="{3BFC820C-F124-B14E-863C-C476B028E30C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03CE8BA-A499-C44C-A439-9E03B3D89E5B}" type="pres">
      <dgm:prSet presAssocID="{3BFC820C-F124-B14E-863C-C476B028E30C}" presName="desTx" presStyleLbl="revTx" presStyleIdx="4" presStyleCnt="5">
        <dgm:presLayoutVars>
          <dgm:bulletEnabled val="1"/>
        </dgm:presLayoutVars>
      </dgm:prSet>
      <dgm:spPr/>
    </dgm:pt>
  </dgm:ptLst>
  <dgm:cxnLst>
    <dgm:cxn modelId="{5BF34801-0A5C-B643-A9F0-77C6CB768CDE}" type="presOf" srcId="{419C1B33-CF7B-2744-99F0-B6A94C947753}" destId="{D262EFD9-4F42-704D-BCA0-AB74EC10E924}" srcOrd="0" destOrd="5" presId="urn:microsoft.com/office/officeart/2005/8/layout/chevron1"/>
    <dgm:cxn modelId="{42282D06-7813-A24F-99FC-5CFA46B6AFAC}" srcId="{57583AFF-F54D-DA4A-8A1D-273BBA2FE975}" destId="{BF564EFA-6320-C64D-8D02-8116F67DDE0C}" srcOrd="2" destOrd="0" parTransId="{597A8F44-323B-C044-BB41-8464B28C4373}" sibTransId="{41E8896D-57FD-734A-9DC6-4579CC697B76}"/>
    <dgm:cxn modelId="{00846C08-7AA6-F04E-AFD2-1F6654B9DC58}" type="presOf" srcId="{96DC8836-05E6-2E43-B3E5-AB68026880A3}" destId="{2DC652B0-0DCB-074A-AFB4-4A191B04C7FE}" srcOrd="0" destOrd="1" presId="urn:microsoft.com/office/officeart/2005/8/layout/chevron1"/>
    <dgm:cxn modelId="{9F19BA08-1D6A-A242-8696-2D3661DFBF00}" srcId="{C6F0C652-FE2D-0D40-B1EC-A0D6B2FDDD27}" destId="{3E2DCF8B-A513-9D43-A784-1A76FD604714}" srcOrd="5" destOrd="0" parTransId="{16F1274D-93EE-3246-B174-21A3FD944D00}" sibTransId="{E243CE22-7E97-D34E-833D-C17DC47DDFD3}"/>
    <dgm:cxn modelId="{B620670F-5075-C341-A81F-9D0666C77995}" srcId="{7EBE765B-DB64-2B49-B1EF-77885866CC6B}" destId="{F0D719A0-2296-8846-8538-CB36DCE907B3}" srcOrd="1" destOrd="0" parTransId="{69A1AA8D-5E40-A34C-B30A-B24623737F2E}" sibTransId="{58DC1CA7-CB16-A644-BA4E-98C1D9B4070B}"/>
    <dgm:cxn modelId="{A75DD611-FDCF-8348-9F0F-BB5685CAC4FB}" srcId="{BF564EFA-6320-C64D-8D02-8116F67DDE0C}" destId="{F2AA35FD-ED9B-B149-B3B7-2A84A515D338}" srcOrd="6" destOrd="0" parTransId="{D77DB7E1-B9BD-6C45-8281-EC20ECA4E762}" sibTransId="{4537ECAA-F524-734A-8116-ECA9E5A39CC6}"/>
    <dgm:cxn modelId="{9C663813-52B9-F643-9101-1B6A8CA882E5}" srcId="{BF564EFA-6320-C64D-8D02-8116F67DDE0C}" destId="{93DC51DB-D01F-0049-9EAB-1BF4C366C6A0}" srcOrd="4" destOrd="0" parTransId="{0A5CAFE6-6737-A344-BD4B-0E15C24C444D}" sibTransId="{4125CE8D-112B-6A4D-AA59-EC3227B4D56A}"/>
    <dgm:cxn modelId="{2E0ABA17-0AEC-FC4E-8280-31020A2D9F58}" type="presOf" srcId="{F2AA35FD-ED9B-B149-B3B7-2A84A515D338}" destId="{C062B7F1-2037-674C-94C3-C7BDD4FC04B7}" srcOrd="0" destOrd="6" presId="urn:microsoft.com/office/officeart/2005/8/layout/chevron1"/>
    <dgm:cxn modelId="{C923101A-9485-7643-BFBA-ED6FC6633831}" srcId="{BF564EFA-6320-C64D-8D02-8116F67DDE0C}" destId="{D8C06BEB-5D52-8A46-AAE4-B2BCC9A18878}" srcOrd="5" destOrd="0" parTransId="{47593EFB-628D-E74D-8198-B7C309E0E658}" sibTransId="{8BC0E793-5ABB-3F40-8E68-C23B48BFBEBD}"/>
    <dgm:cxn modelId="{C004BC21-8241-6B4F-9271-E920B5C791DB}" srcId="{3BFC820C-F124-B14E-863C-C476B028E30C}" destId="{10493802-F88C-4B4A-A459-304FB7B9B18D}" srcOrd="1" destOrd="0" parTransId="{467D9F51-D826-7449-AC96-770F02E70F23}" sibTransId="{55013894-22E2-E54C-8033-3A7D224AEFB5}"/>
    <dgm:cxn modelId="{E9623025-D585-F046-BC1A-88455050B736}" type="presOf" srcId="{508E9080-EFF2-5649-B120-38039D115115}" destId="{30E90180-3ECC-F048-AD67-6A243B2D9635}" srcOrd="0" destOrd="1" presId="urn:microsoft.com/office/officeart/2005/8/layout/chevron1"/>
    <dgm:cxn modelId="{BE79832C-3A8F-984D-B4CE-51C2AEE14E9D}" srcId="{3BFC820C-F124-B14E-863C-C476B028E30C}" destId="{636F5FAE-B306-A540-9C2B-DC78992ADC45}" srcOrd="3" destOrd="0" parTransId="{0C13CBED-D835-894C-A9E3-CABF96E60523}" sibTransId="{AD90EDCF-523A-5840-9F44-3859E10B33EF}"/>
    <dgm:cxn modelId="{2DD3062D-B872-874A-8B42-A09C730FC009}" type="presOf" srcId="{1C941E6F-605F-DF4C-B0D1-5427DDE25047}" destId="{D262EFD9-4F42-704D-BCA0-AB74EC10E924}" srcOrd="0" destOrd="2" presId="urn:microsoft.com/office/officeart/2005/8/layout/chevron1"/>
    <dgm:cxn modelId="{CD2E3F2F-7FD9-844B-B418-A9A6656FA13B}" type="presOf" srcId="{CF17B1EF-9794-1743-A56F-B4CD60A25F98}" destId="{D262EFD9-4F42-704D-BCA0-AB74EC10E924}" srcOrd="0" destOrd="0" presId="urn:microsoft.com/office/officeart/2005/8/layout/chevron1"/>
    <dgm:cxn modelId="{42ED9D2F-3F78-4E4F-9849-67532A923B9A}" type="presOf" srcId="{93DC51DB-D01F-0049-9EAB-1BF4C366C6A0}" destId="{C062B7F1-2037-674C-94C3-C7BDD4FC04B7}" srcOrd="0" destOrd="4" presId="urn:microsoft.com/office/officeart/2005/8/layout/chevron1"/>
    <dgm:cxn modelId="{FA411D30-4193-D34B-A58E-4D2040E7E77A}" type="presOf" srcId="{38F05972-6914-EA43-8558-FDC76C37C2DD}" destId="{C062B7F1-2037-674C-94C3-C7BDD4FC04B7}" srcOrd="0" destOrd="3" presId="urn:microsoft.com/office/officeart/2005/8/layout/chevron1"/>
    <dgm:cxn modelId="{51209C37-1B2C-244D-B555-9F135700B009}" type="presOf" srcId="{69BFA057-6DDA-D04B-810F-CEF82F8BBB81}" destId="{30E90180-3ECC-F048-AD67-6A243B2D9635}" srcOrd="0" destOrd="3" presId="urn:microsoft.com/office/officeart/2005/8/layout/chevron1"/>
    <dgm:cxn modelId="{150A9D39-3D23-F445-8F1E-E3515AADB058}" type="presOf" srcId="{F22E7409-76ED-B841-BBA0-CF74F8531EE6}" destId="{30E90180-3ECC-F048-AD67-6A243B2D9635}" srcOrd="0" destOrd="0" presId="urn:microsoft.com/office/officeart/2005/8/layout/chevron1"/>
    <dgm:cxn modelId="{A408743B-7466-604B-AC86-346489A00C0B}" srcId="{C6F0C652-FE2D-0D40-B1EC-A0D6B2FDDD27}" destId="{96DC8836-05E6-2E43-B3E5-AB68026880A3}" srcOrd="1" destOrd="0" parTransId="{E3A7876E-4A17-EE43-9789-1DA0AFD8B0BE}" sibTransId="{B656F812-3966-5042-BE9E-D549FC9EEB9E}"/>
    <dgm:cxn modelId="{41301442-6F40-C440-928A-E970BA57CBA5}" srcId="{BF564EFA-6320-C64D-8D02-8116F67DDE0C}" destId="{BDF98C26-0DF5-964D-B95E-AC6567843251}" srcOrd="1" destOrd="0" parTransId="{86F65D1A-7E92-054B-BDB5-BD663FD31F47}" sibTransId="{B3AFF13C-38BF-E649-AD82-027C52E350D9}"/>
    <dgm:cxn modelId="{74FC1646-BC66-3043-AB0E-86579AA9AFE5}" srcId="{7EBE765B-DB64-2B49-B1EF-77885866CC6B}" destId="{CF17B1EF-9794-1743-A56F-B4CD60A25F98}" srcOrd="0" destOrd="0" parTransId="{105CEB0A-1FFA-BC44-A33D-9FD1CD93F7B3}" sibTransId="{00260C7D-EBD0-B84A-BC94-B45AA662FB81}"/>
    <dgm:cxn modelId="{0FB7C149-69FA-EF49-975B-F0F662C6513F}" srcId="{C6F0C652-FE2D-0D40-B1EC-A0D6B2FDDD27}" destId="{C32A8C8F-2DA8-D546-9B22-ED07042E30DA}" srcOrd="0" destOrd="0" parTransId="{74882F9E-B7C1-BD4E-B1A2-BC90D895F092}" sibTransId="{83A97275-E2F8-FA42-89B8-609F76587271}"/>
    <dgm:cxn modelId="{AD82DE4C-0F84-364D-A974-61ED36508FCC}" srcId="{7EBE765B-DB64-2B49-B1EF-77885866CC6B}" destId="{DA3329FD-8223-434A-ADC6-A2E4E7E33491}" srcOrd="4" destOrd="0" parTransId="{6034BDF8-FBC4-7841-A350-30AAF4F4EF1F}" sibTransId="{56C09BC6-E30E-1C41-A655-998C6E5B3B2D}"/>
    <dgm:cxn modelId="{4D06E74E-024D-DD4D-8AB6-11FA02AFB009}" type="presOf" srcId="{10493802-F88C-4B4A-A459-304FB7B9B18D}" destId="{103CE8BA-A499-C44C-A439-9E03B3D89E5B}" srcOrd="0" destOrd="1" presId="urn:microsoft.com/office/officeart/2005/8/layout/chevron1"/>
    <dgm:cxn modelId="{A6141450-1A1F-C24F-BFE4-D0E20EDBC250}" type="presOf" srcId="{CBD7356E-5C31-004F-9A97-5B9665641108}" destId="{30E90180-3ECC-F048-AD67-6A243B2D9635}" srcOrd="0" destOrd="2" presId="urn:microsoft.com/office/officeart/2005/8/layout/chevron1"/>
    <dgm:cxn modelId="{CBD48D54-CBBB-2F40-A3B9-E0A3C2D3E2EC}" srcId="{C6F0C652-FE2D-0D40-B1EC-A0D6B2FDDD27}" destId="{A4120A71-91DF-B84C-AD88-8BC8D893AD72}" srcOrd="2" destOrd="0" parTransId="{1411AB5A-E9AE-AF4D-965D-FC676E1E3F5E}" sibTransId="{542B1768-0ED7-0B49-B4BB-2CBE37A09EB6}"/>
    <dgm:cxn modelId="{44DFFE5B-2EBC-1343-8681-F2C5AB966D30}" type="presOf" srcId="{8C3EB8F3-D95A-4449-B016-BF72ABA7C552}" destId="{103CE8BA-A499-C44C-A439-9E03B3D89E5B}" srcOrd="0" destOrd="2" presId="urn:microsoft.com/office/officeart/2005/8/layout/chevron1"/>
    <dgm:cxn modelId="{FCBA245F-768E-2E45-94E4-80F1CC5866AD}" type="presOf" srcId="{C6F0C652-FE2D-0D40-B1EC-A0D6B2FDDD27}" destId="{6FAFF02F-2200-2849-9D09-A691B199C87B}" srcOrd="0" destOrd="0" presId="urn:microsoft.com/office/officeart/2005/8/layout/chevron1"/>
    <dgm:cxn modelId="{72634D60-C5E3-0849-8930-65F19C588E78}" srcId="{2901B444-D8A1-5C4A-BB59-CF7BDA13984F}" destId="{F22E7409-76ED-B841-BBA0-CF74F8531EE6}" srcOrd="0" destOrd="0" parTransId="{744501B3-F96C-CB42-9604-B8750305675C}" sibTransId="{4CAF089F-C66F-4748-B3EF-0A69AA2B9AA1}"/>
    <dgm:cxn modelId="{FA530261-7AC2-B240-80FC-293F3929FB0F}" type="presOf" srcId="{F1037061-0314-944A-A3F5-23716F564C44}" destId="{C062B7F1-2037-674C-94C3-C7BDD4FC04B7}" srcOrd="0" destOrd="0" presId="urn:microsoft.com/office/officeart/2005/8/layout/chevron1"/>
    <dgm:cxn modelId="{0687C063-1D39-B844-ADB2-15E4E57C36DB}" type="presOf" srcId="{636F5FAE-B306-A540-9C2B-DC78992ADC45}" destId="{103CE8BA-A499-C44C-A439-9E03B3D89E5B}" srcOrd="0" destOrd="3" presId="urn:microsoft.com/office/officeart/2005/8/layout/chevron1"/>
    <dgm:cxn modelId="{5C067B67-30D1-6740-A86D-EBF779D5E644}" srcId="{3BFC820C-F124-B14E-863C-C476B028E30C}" destId="{8C3EB8F3-D95A-4449-B016-BF72ABA7C552}" srcOrd="2" destOrd="0" parTransId="{7F536651-B044-1E43-98D8-BB3F9AB2E8C1}" sibTransId="{50C48836-B6BD-2D44-9F0B-539E749F4F07}"/>
    <dgm:cxn modelId="{C398196B-E61A-2B4B-8D9C-218452C531BC}" type="presOf" srcId="{F0D719A0-2296-8846-8538-CB36DCE907B3}" destId="{D262EFD9-4F42-704D-BCA0-AB74EC10E924}" srcOrd="0" destOrd="1" presId="urn:microsoft.com/office/officeart/2005/8/layout/chevron1"/>
    <dgm:cxn modelId="{76BD386D-6C1C-AD48-9139-B1698444E692}" type="presOf" srcId="{D8C06BEB-5D52-8A46-AAE4-B2BCC9A18878}" destId="{C062B7F1-2037-674C-94C3-C7BDD4FC04B7}" srcOrd="0" destOrd="5" presId="urn:microsoft.com/office/officeart/2005/8/layout/chevron1"/>
    <dgm:cxn modelId="{870FB06E-1D30-7248-A380-DD402CC4E2AE}" srcId="{57583AFF-F54D-DA4A-8A1D-273BBA2FE975}" destId="{7EBE765B-DB64-2B49-B1EF-77885866CC6B}" srcOrd="0" destOrd="0" parTransId="{1CDB8888-C9B3-9E44-9152-324F04E71BE0}" sibTransId="{9E9888B1-A42F-0D4D-BE91-0876CB1773B5}"/>
    <dgm:cxn modelId="{AFB79C72-677D-7A41-A5D8-F74B98A42372}" type="presOf" srcId="{A2040500-7628-E64C-8DED-3396A0FA74FA}" destId="{2DC652B0-0DCB-074A-AFB4-4A191B04C7FE}" srcOrd="0" destOrd="3" presId="urn:microsoft.com/office/officeart/2005/8/layout/chevron1"/>
    <dgm:cxn modelId="{92F9DB72-4165-B547-9D6B-88ED019AFCEC}" srcId="{BF564EFA-6320-C64D-8D02-8116F67DDE0C}" destId="{38F05972-6914-EA43-8558-FDC76C37C2DD}" srcOrd="3" destOrd="0" parTransId="{6075ADF5-AD99-8F48-BF49-F47E65331AC1}" sibTransId="{0767C567-F6B5-D341-8DDD-48C7DE66D786}"/>
    <dgm:cxn modelId="{62364979-64D7-9044-B0C2-B0E8C49E0163}" type="presOf" srcId="{57583AFF-F54D-DA4A-8A1D-273BBA2FE975}" destId="{2B696686-6A2A-CE4B-B927-A92CD27A7E7D}" srcOrd="0" destOrd="0" presId="urn:microsoft.com/office/officeart/2005/8/layout/chevron1"/>
    <dgm:cxn modelId="{DAA5DB80-49DC-1440-BE78-029B41F8E970}" srcId="{57583AFF-F54D-DA4A-8A1D-273BBA2FE975}" destId="{C6F0C652-FE2D-0D40-B1EC-A0D6B2FDDD27}" srcOrd="3" destOrd="0" parTransId="{F4A59224-C3ED-A743-892F-1E0A0BD5479E}" sibTransId="{2156A7A6-4078-6348-AD13-CCB213055C4D}"/>
    <dgm:cxn modelId="{F669648F-FB78-E04E-A0E9-7BCCD9500DD6}" srcId="{7EBE765B-DB64-2B49-B1EF-77885866CC6B}" destId="{B55BB8E7-4426-4241-B015-BBEA6716F224}" srcOrd="3" destOrd="0" parTransId="{0726C706-3496-AA4B-901C-597C680273E4}" sibTransId="{FCC70A7E-1D21-9549-93DE-E762B9CFE3DA}"/>
    <dgm:cxn modelId="{4BBEB792-6916-AC44-824F-75E3D6359BD3}" type="presOf" srcId="{DA3329FD-8223-434A-ADC6-A2E4E7E33491}" destId="{D262EFD9-4F42-704D-BCA0-AB74EC10E924}" srcOrd="0" destOrd="4" presId="urn:microsoft.com/office/officeart/2005/8/layout/chevron1"/>
    <dgm:cxn modelId="{82386A96-B729-1045-B97B-92D7DC669D48}" type="presOf" srcId="{A4120A71-91DF-B84C-AD88-8BC8D893AD72}" destId="{2DC652B0-0DCB-074A-AFB4-4A191B04C7FE}" srcOrd="0" destOrd="2" presId="urn:microsoft.com/office/officeart/2005/8/layout/chevron1"/>
    <dgm:cxn modelId="{FC0F1197-2041-7541-8DAD-BFA6587B57B4}" srcId="{BF564EFA-6320-C64D-8D02-8116F67DDE0C}" destId="{B55CD72B-8A1A-D04A-997C-34F1618CAABF}" srcOrd="7" destOrd="0" parTransId="{51F103EA-8579-2B4F-9271-E0073739148C}" sibTransId="{9E54CFE6-4F53-044E-B27A-D54680E356BC}"/>
    <dgm:cxn modelId="{1B480D98-3C6B-5340-B625-80C6DE2A79B2}" srcId="{57583AFF-F54D-DA4A-8A1D-273BBA2FE975}" destId="{2901B444-D8A1-5C4A-BB59-CF7BDA13984F}" srcOrd="1" destOrd="0" parTransId="{2632A54A-2D21-824F-B0B8-DBEF1CD1411A}" sibTransId="{03883821-5D45-F547-922B-131ECE971662}"/>
    <dgm:cxn modelId="{F8AC2A99-E527-D844-9931-2E0B5EC0EE78}" type="presOf" srcId="{3BFC820C-F124-B14E-863C-C476B028E30C}" destId="{A0FE432A-8614-B64D-AFD9-A649C80177D7}" srcOrd="0" destOrd="0" presId="urn:microsoft.com/office/officeart/2005/8/layout/chevron1"/>
    <dgm:cxn modelId="{4C49C89A-D50A-B34A-ADB2-4C5683555EA4}" srcId="{3BFC820C-F124-B14E-863C-C476B028E30C}" destId="{3FF70B02-627A-C24A-9172-1CC1C84712A3}" srcOrd="4" destOrd="0" parTransId="{49086494-E0F1-7243-B44A-EA2DD632E0B5}" sibTransId="{BFE215DE-97B2-5C45-AB4E-A845CA661D6A}"/>
    <dgm:cxn modelId="{069A209C-6FDB-0546-82FC-7205B324D1DD}" type="presOf" srcId="{7EBE765B-DB64-2B49-B1EF-77885866CC6B}" destId="{F1563A7F-1A05-5644-AD5E-0A267CCEF49A}" srcOrd="0" destOrd="0" presId="urn:microsoft.com/office/officeart/2005/8/layout/chevron1"/>
    <dgm:cxn modelId="{72675D9C-62CF-5546-9C02-5B1A2D70D36C}" type="presOf" srcId="{3FF70B02-627A-C24A-9172-1CC1C84712A3}" destId="{103CE8BA-A499-C44C-A439-9E03B3D89E5B}" srcOrd="0" destOrd="4" presId="urn:microsoft.com/office/officeart/2005/8/layout/chevron1"/>
    <dgm:cxn modelId="{BC15DD9C-960D-EE4D-8881-5827437B2EED}" srcId="{7EBE765B-DB64-2B49-B1EF-77885866CC6B}" destId="{1C941E6F-605F-DF4C-B0D1-5427DDE25047}" srcOrd="2" destOrd="0" parTransId="{1EB08F8A-F288-AA4D-A8D2-8AB52E12F965}" sibTransId="{3191FE98-675A-8441-A156-FA89D99B378C}"/>
    <dgm:cxn modelId="{5AEA48A3-99DD-BF4D-AFDE-5DC94FCD6F44}" srcId="{C6F0C652-FE2D-0D40-B1EC-A0D6B2FDDD27}" destId="{FA374FF8-75E6-B34C-B5A1-95DD96F07775}" srcOrd="4" destOrd="0" parTransId="{4984B8EB-6477-C041-B46D-E022DF2E6A50}" sibTransId="{C9C9D1A2-2D4D-C640-A178-AB8715FB8C2D}"/>
    <dgm:cxn modelId="{2BE959A5-F36E-E140-9345-37C929BD8C8E}" type="presOf" srcId="{3E2DCF8B-A513-9D43-A784-1A76FD604714}" destId="{2DC652B0-0DCB-074A-AFB4-4A191B04C7FE}" srcOrd="0" destOrd="5" presId="urn:microsoft.com/office/officeart/2005/8/layout/chevron1"/>
    <dgm:cxn modelId="{1B81E8A8-CA6B-DC46-B88A-68E937D18058}" srcId="{C6F0C652-FE2D-0D40-B1EC-A0D6B2FDDD27}" destId="{A2040500-7628-E64C-8DED-3396A0FA74FA}" srcOrd="3" destOrd="0" parTransId="{E953DA79-FE01-C145-8456-D405B4332897}" sibTransId="{4A3F873C-B255-CA4C-A9E2-A2EC306A128D}"/>
    <dgm:cxn modelId="{B08F40A9-C4E8-C94C-BD49-ED79E3E371A3}" srcId="{57583AFF-F54D-DA4A-8A1D-273BBA2FE975}" destId="{3BFC820C-F124-B14E-863C-C476B028E30C}" srcOrd="4" destOrd="0" parTransId="{97146A2B-A846-E640-A35E-7BB3A6472056}" sibTransId="{82CCF35C-4D0E-9149-A760-4A13181AC249}"/>
    <dgm:cxn modelId="{A6164FAD-AB23-1B4E-A417-92D3F04440B1}" type="presOf" srcId="{4AAA246F-A9F8-6849-A3DF-F0CB7290023E}" destId="{103CE8BA-A499-C44C-A439-9E03B3D89E5B}" srcOrd="0" destOrd="5" presId="urn:microsoft.com/office/officeart/2005/8/layout/chevron1"/>
    <dgm:cxn modelId="{1BEA84BA-E69E-944A-827C-06DFD019F949}" type="presOf" srcId="{B55BB8E7-4426-4241-B015-BBEA6716F224}" destId="{D262EFD9-4F42-704D-BCA0-AB74EC10E924}" srcOrd="0" destOrd="3" presId="urn:microsoft.com/office/officeart/2005/8/layout/chevron1"/>
    <dgm:cxn modelId="{5B768FBC-A8D8-3040-B0D6-E6315D3CABB2}" type="presOf" srcId="{2901B444-D8A1-5C4A-BB59-CF7BDA13984F}" destId="{1211EF70-7BA6-9840-BD63-575E1B1422A7}" srcOrd="0" destOrd="0" presId="urn:microsoft.com/office/officeart/2005/8/layout/chevron1"/>
    <dgm:cxn modelId="{BA2EF7C2-104B-034B-80B6-5BF63BE058BE}" type="presOf" srcId="{E9DA2044-7CA4-BE48-8C1F-808A14600B0F}" destId="{2DC652B0-0DCB-074A-AFB4-4A191B04C7FE}" srcOrd="0" destOrd="6" presId="urn:microsoft.com/office/officeart/2005/8/layout/chevron1"/>
    <dgm:cxn modelId="{193709C6-D6EA-7448-879B-A66C2A14E83A}" type="presOf" srcId="{78874C49-83DC-BF4D-BD30-58E39DF7598C}" destId="{C062B7F1-2037-674C-94C3-C7BDD4FC04B7}" srcOrd="0" destOrd="2" presId="urn:microsoft.com/office/officeart/2005/8/layout/chevron1"/>
    <dgm:cxn modelId="{8AC1E3C6-BB37-8B45-B6E7-72CD532E825C}" srcId="{2901B444-D8A1-5C4A-BB59-CF7BDA13984F}" destId="{508E9080-EFF2-5649-B120-38039D115115}" srcOrd="1" destOrd="0" parTransId="{D410CA65-1AEB-694A-AA7C-2D5216C649F6}" sibTransId="{95440070-1559-6045-BF25-390ABD6AAD65}"/>
    <dgm:cxn modelId="{19FEF5C6-9FFB-CC4D-81E9-9A115547B17F}" type="presOf" srcId="{BF564EFA-6320-C64D-8D02-8116F67DDE0C}" destId="{C7BC28F2-0B23-D842-8183-326ACE4F1088}" srcOrd="0" destOrd="0" presId="urn:microsoft.com/office/officeart/2005/8/layout/chevron1"/>
    <dgm:cxn modelId="{6A24B1C9-87BF-3B44-B651-7622A6730492}" srcId="{BF564EFA-6320-C64D-8D02-8116F67DDE0C}" destId="{F1037061-0314-944A-A3F5-23716F564C44}" srcOrd="0" destOrd="0" parTransId="{C0308DF5-DFB2-184E-A553-834A316575ED}" sibTransId="{22E77460-C0A7-ED48-B04F-D6298E036CC6}"/>
    <dgm:cxn modelId="{6379D2C9-20D6-1648-AE05-2B9F7D28672B}" srcId="{3FF70B02-627A-C24A-9172-1CC1C84712A3}" destId="{4AAA246F-A9F8-6849-A3DF-F0CB7290023E}" srcOrd="0" destOrd="0" parTransId="{5D9541F6-DC6F-3F43-9BC8-346DF29B4E9B}" sibTransId="{26098C8E-352E-BA4C-8BA5-2E6CFCF65198}"/>
    <dgm:cxn modelId="{646A3ECA-8DC8-9D48-91A3-9CC912FF0C90}" srcId="{7EBE765B-DB64-2B49-B1EF-77885866CC6B}" destId="{419C1B33-CF7B-2744-99F0-B6A94C947753}" srcOrd="5" destOrd="0" parTransId="{55AE34D4-C344-3E4F-B94E-E707DD92D8D6}" sibTransId="{51E86DC3-7054-924D-ADDD-055E4B3C6118}"/>
    <dgm:cxn modelId="{C79808CE-D954-8049-92A1-55E91B7B3E90}" type="presOf" srcId="{BDF98C26-0DF5-964D-B95E-AC6567843251}" destId="{C062B7F1-2037-674C-94C3-C7BDD4FC04B7}" srcOrd="0" destOrd="1" presId="urn:microsoft.com/office/officeart/2005/8/layout/chevron1"/>
    <dgm:cxn modelId="{21696ACE-9068-DF4D-BCFF-B4C42E9DE393}" srcId="{BF564EFA-6320-C64D-8D02-8116F67DDE0C}" destId="{78874C49-83DC-BF4D-BD30-58E39DF7598C}" srcOrd="2" destOrd="0" parTransId="{CA1D5E2D-7AFA-2847-A4BA-5B2DF0B728DA}" sibTransId="{72A08643-6961-7848-94DB-9AFA1327B6DB}"/>
    <dgm:cxn modelId="{CA6905D0-7AFC-DE4B-A9F1-82BDDC697657}" srcId="{C6F0C652-FE2D-0D40-B1EC-A0D6B2FDDD27}" destId="{E9DA2044-7CA4-BE48-8C1F-808A14600B0F}" srcOrd="6" destOrd="0" parTransId="{8BC6A27B-3CC5-6940-B077-8DF61E011E5E}" sibTransId="{0AF537F4-CDC4-4840-BDA3-6954E873FFC1}"/>
    <dgm:cxn modelId="{68F1DED4-77AF-A14E-A042-6F60872652DB}" type="presOf" srcId="{FA374FF8-75E6-B34C-B5A1-95DD96F07775}" destId="{2DC652B0-0DCB-074A-AFB4-4A191B04C7FE}" srcOrd="0" destOrd="4" presId="urn:microsoft.com/office/officeart/2005/8/layout/chevron1"/>
    <dgm:cxn modelId="{CFFF63D5-535E-314A-B32D-246837606D36}" type="presOf" srcId="{11A17568-437B-6549-89B7-031DA75AFA63}" destId="{103CE8BA-A499-C44C-A439-9E03B3D89E5B}" srcOrd="0" destOrd="0" presId="urn:microsoft.com/office/officeart/2005/8/layout/chevron1"/>
    <dgm:cxn modelId="{D6F6A0D5-9797-1F48-9184-C5A4D335E8AC}" srcId="{C6F0C652-FE2D-0D40-B1EC-A0D6B2FDDD27}" destId="{2C06556F-0256-AC49-B424-564CAE824155}" srcOrd="7" destOrd="0" parTransId="{75FE53A1-C274-654F-85D4-0F07932E8661}" sibTransId="{12494B94-128B-CF4A-B46D-CB41E3F66238}"/>
    <dgm:cxn modelId="{C195A9F4-85F1-7A45-B74E-338DD7ED8984}" type="presOf" srcId="{C32A8C8F-2DA8-D546-9B22-ED07042E30DA}" destId="{2DC652B0-0DCB-074A-AFB4-4A191B04C7FE}" srcOrd="0" destOrd="0" presId="urn:microsoft.com/office/officeart/2005/8/layout/chevron1"/>
    <dgm:cxn modelId="{6D411BF8-6EF4-3749-8CF5-C8FB839C8D83}" srcId="{2901B444-D8A1-5C4A-BB59-CF7BDA13984F}" destId="{CBD7356E-5C31-004F-9A97-5B9665641108}" srcOrd="2" destOrd="0" parTransId="{AA0C4CA8-03DC-AB45-93DA-81402051CB89}" sibTransId="{3B448665-687A-564B-A204-3CA15AA9F6D9}"/>
    <dgm:cxn modelId="{47BE27FB-B5F1-5C41-9829-334ABAD4A4FC}" srcId="{2901B444-D8A1-5C4A-BB59-CF7BDA13984F}" destId="{69BFA057-6DDA-D04B-810F-CEF82F8BBB81}" srcOrd="3" destOrd="0" parTransId="{B4F1198B-F8C0-A94E-AA1D-3D173F51E2AD}" sibTransId="{48B99061-FC70-0943-AAF4-0FCED7E28748}"/>
    <dgm:cxn modelId="{E1568FFC-FD50-A14C-B0EB-107DF7E2829B}" type="presOf" srcId="{B55CD72B-8A1A-D04A-997C-34F1618CAABF}" destId="{C062B7F1-2037-674C-94C3-C7BDD4FC04B7}" srcOrd="0" destOrd="7" presId="urn:microsoft.com/office/officeart/2005/8/layout/chevron1"/>
    <dgm:cxn modelId="{B60822FE-FBFE-4049-A0AA-23EE1341D440}" srcId="{3BFC820C-F124-B14E-863C-C476B028E30C}" destId="{11A17568-437B-6549-89B7-031DA75AFA63}" srcOrd="0" destOrd="0" parTransId="{8045F229-757F-2A40-8BFE-ECD606F030F0}" sibTransId="{C56B2E86-96AA-4D45-BB2A-2390B0FCB640}"/>
    <dgm:cxn modelId="{C5DABCFF-2773-4A4C-86EB-1B7E19BD54C3}" type="presOf" srcId="{2C06556F-0256-AC49-B424-564CAE824155}" destId="{2DC652B0-0DCB-074A-AFB4-4A191B04C7FE}" srcOrd="0" destOrd="7" presId="urn:microsoft.com/office/officeart/2005/8/layout/chevron1"/>
    <dgm:cxn modelId="{216B62A0-0D7E-1746-BD7B-5C06A877C57E}" type="presParOf" srcId="{2B696686-6A2A-CE4B-B927-A92CD27A7E7D}" destId="{F11B6EA0-D3C7-6542-B2F2-4E2A72CB9089}" srcOrd="0" destOrd="0" presId="urn:microsoft.com/office/officeart/2005/8/layout/chevron1"/>
    <dgm:cxn modelId="{233DA47B-B653-8A4B-B914-BA689AC8DFA2}" type="presParOf" srcId="{F11B6EA0-D3C7-6542-B2F2-4E2A72CB9089}" destId="{F1563A7F-1A05-5644-AD5E-0A267CCEF49A}" srcOrd="0" destOrd="0" presId="urn:microsoft.com/office/officeart/2005/8/layout/chevron1"/>
    <dgm:cxn modelId="{C901EEC8-0F83-394E-8106-1484FC123E74}" type="presParOf" srcId="{F11B6EA0-D3C7-6542-B2F2-4E2A72CB9089}" destId="{D262EFD9-4F42-704D-BCA0-AB74EC10E924}" srcOrd="1" destOrd="0" presId="urn:microsoft.com/office/officeart/2005/8/layout/chevron1"/>
    <dgm:cxn modelId="{A7BBB961-3729-BE48-A1C4-896C8A34F0A3}" type="presParOf" srcId="{2B696686-6A2A-CE4B-B927-A92CD27A7E7D}" destId="{D7A547F2-9F19-204A-90E9-079DDB384631}" srcOrd="1" destOrd="0" presId="urn:microsoft.com/office/officeart/2005/8/layout/chevron1"/>
    <dgm:cxn modelId="{98A966EF-8B5E-CE4A-9C6E-A7304D12943F}" type="presParOf" srcId="{2B696686-6A2A-CE4B-B927-A92CD27A7E7D}" destId="{92D8CB0F-61AC-E143-A274-F6D3DEA9C6B7}" srcOrd="2" destOrd="0" presId="urn:microsoft.com/office/officeart/2005/8/layout/chevron1"/>
    <dgm:cxn modelId="{A3211A39-A7F0-A74D-BE9B-F710DC098C51}" type="presParOf" srcId="{92D8CB0F-61AC-E143-A274-F6D3DEA9C6B7}" destId="{1211EF70-7BA6-9840-BD63-575E1B1422A7}" srcOrd="0" destOrd="0" presId="urn:microsoft.com/office/officeart/2005/8/layout/chevron1"/>
    <dgm:cxn modelId="{4F0BB94D-5EB6-E849-8B2F-5BD57FAB22A3}" type="presParOf" srcId="{92D8CB0F-61AC-E143-A274-F6D3DEA9C6B7}" destId="{30E90180-3ECC-F048-AD67-6A243B2D9635}" srcOrd="1" destOrd="0" presId="urn:microsoft.com/office/officeart/2005/8/layout/chevron1"/>
    <dgm:cxn modelId="{1DC0B0CA-DF67-2C42-AE25-490F2601B980}" type="presParOf" srcId="{2B696686-6A2A-CE4B-B927-A92CD27A7E7D}" destId="{98ECB997-6D3B-A74D-BD3A-2D8B683AAB20}" srcOrd="3" destOrd="0" presId="urn:microsoft.com/office/officeart/2005/8/layout/chevron1"/>
    <dgm:cxn modelId="{F1A5CC67-58F1-AB41-BC5E-2DFB0284BCD7}" type="presParOf" srcId="{2B696686-6A2A-CE4B-B927-A92CD27A7E7D}" destId="{13490DCB-4F48-2141-9F22-51A3D8F5F31C}" srcOrd="4" destOrd="0" presId="urn:microsoft.com/office/officeart/2005/8/layout/chevron1"/>
    <dgm:cxn modelId="{94B9F558-F5B7-CB4A-A1FA-958521F327B9}" type="presParOf" srcId="{13490DCB-4F48-2141-9F22-51A3D8F5F31C}" destId="{C7BC28F2-0B23-D842-8183-326ACE4F1088}" srcOrd="0" destOrd="0" presId="urn:microsoft.com/office/officeart/2005/8/layout/chevron1"/>
    <dgm:cxn modelId="{BB3031E4-9FFF-1642-87F5-6692F218F07E}" type="presParOf" srcId="{13490DCB-4F48-2141-9F22-51A3D8F5F31C}" destId="{C062B7F1-2037-674C-94C3-C7BDD4FC04B7}" srcOrd="1" destOrd="0" presId="urn:microsoft.com/office/officeart/2005/8/layout/chevron1"/>
    <dgm:cxn modelId="{EA151778-D9B9-6C45-AF97-0CB0C05B20AB}" type="presParOf" srcId="{2B696686-6A2A-CE4B-B927-A92CD27A7E7D}" destId="{B5BA6D84-50F5-8441-BC24-29045081E3D5}" srcOrd="5" destOrd="0" presId="urn:microsoft.com/office/officeart/2005/8/layout/chevron1"/>
    <dgm:cxn modelId="{E59625AD-FE62-6541-A7C3-8D5FEBAAB330}" type="presParOf" srcId="{2B696686-6A2A-CE4B-B927-A92CD27A7E7D}" destId="{FFD0E419-C80F-E347-ACDC-850CC2CD2309}" srcOrd="6" destOrd="0" presId="urn:microsoft.com/office/officeart/2005/8/layout/chevron1"/>
    <dgm:cxn modelId="{C6D33DF9-9BE1-1247-BFA5-389A823FB2CD}" type="presParOf" srcId="{FFD0E419-C80F-E347-ACDC-850CC2CD2309}" destId="{6FAFF02F-2200-2849-9D09-A691B199C87B}" srcOrd="0" destOrd="0" presId="urn:microsoft.com/office/officeart/2005/8/layout/chevron1"/>
    <dgm:cxn modelId="{AB90F5A5-4908-8F42-97F9-E939A2E9402E}" type="presParOf" srcId="{FFD0E419-C80F-E347-ACDC-850CC2CD2309}" destId="{2DC652B0-0DCB-074A-AFB4-4A191B04C7FE}" srcOrd="1" destOrd="0" presId="urn:microsoft.com/office/officeart/2005/8/layout/chevron1"/>
    <dgm:cxn modelId="{790FDDA9-8712-2F48-ABB1-730AD59EE56E}" type="presParOf" srcId="{2B696686-6A2A-CE4B-B927-A92CD27A7E7D}" destId="{250BF714-6C04-8741-A087-DD019E127E64}" srcOrd="7" destOrd="0" presId="urn:microsoft.com/office/officeart/2005/8/layout/chevron1"/>
    <dgm:cxn modelId="{9E73B05F-9167-DB47-BC98-156B8469B685}" type="presParOf" srcId="{2B696686-6A2A-CE4B-B927-A92CD27A7E7D}" destId="{367BD860-4052-974B-8B52-6B2C320EA518}" srcOrd="8" destOrd="0" presId="urn:microsoft.com/office/officeart/2005/8/layout/chevron1"/>
    <dgm:cxn modelId="{9728AEE1-707F-6B4D-A239-8E8B6492EA88}" type="presParOf" srcId="{367BD860-4052-974B-8B52-6B2C320EA518}" destId="{A0FE432A-8614-B64D-AFD9-A649C80177D7}" srcOrd="0" destOrd="0" presId="urn:microsoft.com/office/officeart/2005/8/layout/chevron1"/>
    <dgm:cxn modelId="{457E584D-5DC2-C74A-92A4-0F20BE21D448}" type="presParOf" srcId="{367BD860-4052-974B-8B52-6B2C320EA518}" destId="{103CE8BA-A499-C44C-A439-9E03B3D89E5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583AFF-F54D-DA4A-8A1D-273BBA2FE975}" type="doc">
      <dgm:prSet loTypeId="urn:microsoft.com/office/officeart/2005/8/layout/chevron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BE765B-DB64-2B49-B1EF-77885866CC6B}">
      <dgm:prSet phldrT="[Text]"/>
      <dgm:spPr/>
      <dgm:t>
        <a:bodyPr/>
        <a:lstStyle/>
        <a:p>
          <a:r>
            <a:rPr lang="en-US" dirty="0"/>
            <a:t>Crypto primitives</a:t>
          </a:r>
        </a:p>
      </dgm:t>
    </dgm:pt>
    <dgm:pt modelId="{1CDB8888-C9B3-9E44-9152-324F04E71BE0}" type="parTrans" cxnId="{870FB06E-1D30-7248-A380-DD402CC4E2AE}">
      <dgm:prSet/>
      <dgm:spPr/>
      <dgm:t>
        <a:bodyPr/>
        <a:lstStyle/>
        <a:p>
          <a:endParaRPr lang="en-US"/>
        </a:p>
      </dgm:t>
    </dgm:pt>
    <dgm:pt modelId="{9E9888B1-A42F-0D4D-BE91-0876CB1773B5}" type="sibTrans" cxnId="{870FB06E-1D30-7248-A380-DD402CC4E2AE}">
      <dgm:prSet/>
      <dgm:spPr/>
      <dgm:t>
        <a:bodyPr/>
        <a:lstStyle/>
        <a:p>
          <a:endParaRPr lang="en-US"/>
        </a:p>
      </dgm:t>
    </dgm:pt>
    <dgm:pt modelId="{CF17B1EF-9794-1743-A56F-B4CD60A25F98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RSA</a:t>
          </a:r>
          <a:r>
            <a:rPr lang="en-US" dirty="0"/>
            <a:t>, DSA, ECDSA</a:t>
          </a:r>
        </a:p>
      </dgm:t>
    </dgm:pt>
    <dgm:pt modelId="{105CEB0A-1FFA-BC44-A33D-9FD1CD93F7B3}" type="parTrans" cxnId="{74FC1646-BC66-3043-AB0E-86579AA9AFE5}">
      <dgm:prSet/>
      <dgm:spPr/>
      <dgm:t>
        <a:bodyPr/>
        <a:lstStyle/>
        <a:p>
          <a:endParaRPr lang="en-US"/>
        </a:p>
      </dgm:t>
    </dgm:pt>
    <dgm:pt modelId="{00260C7D-EBD0-B84A-BC94-B45AA662FB81}" type="sibTrans" cxnId="{74FC1646-BC66-3043-AB0E-86579AA9AFE5}">
      <dgm:prSet/>
      <dgm:spPr/>
      <dgm:t>
        <a:bodyPr/>
        <a:lstStyle/>
        <a:p>
          <a:endParaRPr lang="en-US"/>
        </a:p>
      </dgm:t>
    </dgm:pt>
    <dgm:pt modelId="{F0D719A0-2296-8846-8538-CB36DCE907B3}">
      <dgm:prSet phldrT="[Text]"/>
      <dgm:spPr/>
      <dgm:t>
        <a:bodyPr/>
        <a:lstStyle/>
        <a:p>
          <a:r>
            <a:rPr lang="en-US" dirty="0" err="1"/>
            <a:t>Diffie</a:t>
          </a:r>
          <a:r>
            <a:rPr lang="en-US" dirty="0"/>
            <a:t>–Hellman, ECDH</a:t>
          </a:r>
        </a:p>
      </dgm:t>
    </dgm:pt>
    <dgm:pt modelId="{69A1AA8D-5E40-A34C-B30A-B24623737F2E}" type="parTrans" cxnId="{B620670F-5075-C341-A81F-9D0666C77995}">
      <dgm:prSet/>
      <dgm:spPr/>
      <dgm:t>
        <a:bodyPr/>
        <a:lstStyle/>
        <a:p>
          <a:endParaRPr lang="en-US"/>
        </a:p>
      </dgm:t>
    </dgm:pt>
    <dgm:pt modelId="{58DC1CA7-CB16-A644-BA4E-98C1D9B4070B}" type="sibTrans" cxnId="{B620670F-5075-C341-A81F-9D0666C77995}">
      <dgm:prSet/>
      <dgm:spPr/>
      <dgm:t>
        <a:bodyPr/>
        <a:lstStyle/>
        <a:p>
          <a:endParaRPr lang="en-US"/>
        </a:p>
      </dgm:t>
    </dgm:pt>
    <dgm:pt modelId="{DA3329FD-8223-434A-ADC6-A2E4E7E33491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DES</a:t>
          </a:r>
          <a:r>
            <a:rPr lang="en-US" dirty="0"/>
            <a:t>, </a:t>
          </a:r>
          <a:r>
            <a:rPr lang="en-US" dirty="0">
              <a:solidFill>
                <a:srgbClr val="FF0000"/>
              </a:solidFill>
            </a:rPr>
            <a:t>3DES</a:t>
          </a:r>
          <a:r>
            <a:rPr lang="en-US" dirty="0"/>
            <a:t>, </a:t>
          </a:r>
          <a:r>
            <a:rPr lang="en-US" dirty="0">
              <a:solidFill>
                <a:srgbClr val="FF0000"/>
              </a:solidFill>
            </a:rPr>
            <a:t>RC4</a:t>
          </a:r>
          <a:r>
            <a:rPr lang="en-US" dirty="0"/>
            <a:t>, AES</a:t>
          </a:r>
        </a:p>
      </dgm:t>
    </dgm:pt>
    <dgm:pt modelId="{6034BDF8-FBC4-7841-A350-30AAF4F4EF1F}" type="parTrans" cxnId="{AD82DE4C-0F84-364D-A974-61ED36508FCC}">
      <dgm:prSet/>
      <dgm:spPr/>
      <dgm:t>
        <a:bodyPr/>
        <a:lstStyle/>
        <a:p>
          <a:endParaRPr lang="en-US"/>
        </a:p>
      </dgm:t>
    </dgm:pt>
    <dgm:pt modelId="{56C09BC6-E30E-1C41-A655-998C6E5B3B2D}" type="sibTrans" cxnId="{AD82DE4C-0F84-364D-A974-61ED36508FCC}">
      <dgm:prSet/>
      <dgm:spPr/>
      <dgm:t>
        <a:bodyPr/>
        <a:lstStyle/>
        <a:p>
          <a:endParaRPr lang="en-US"/>
        </a:p>
      </dgm:t>
    </dgm:pt>
    <dgm:pt modelId="{2901B444-D8A1-5C4A-BB59-CF7BDA13984F}">
      <dgm:prSet phldrT="[Text]"/>
      <dgm:spPr/>
      <dgm:t>
        <a:bodyPr/>
        <a:lstStyle/>
        <a:p>
          <a:r>
            <a:rPr lang="en-US" dirty="0" err="1"/>
            <a:t>Ciphersuite</a:t>
          </a:r>
          <a:r>
            <a:rPr lang="en-US" dirty="0"/>
            <a:t> details</a:t>
          </a:r>
        </a:p>
      </dgm:t>
    </dgm:pt>
    <dgm:pt modelId="{2632A54A-2D21-824F-B0B8-DBEF1CD1411A}" type="parTrans" cxnId="{1B480D98-3C6B-5340-B625-80C6DE2A79B2}">
      <dgm:prSet/>
      <dgm:spPr/>
      <dgm:t>
        <a:bodyPr/>
        <a:lstStyle/>
        <a:p>
          <a:endParaRPr lang="en-US"/>
        </a:p>
      </dgm:t>
    </dgm:pt>
    <dgm:pt modelId="{03883821-5D45-F547-922B-131ECE971662}" type="sibTrans" cxnId="{1B480D98-3C6B-5340-B625-80C6DE2A79B2}">
      <dgm:prSet/>
      <dgm:spPr/>
      <dgm:t>
        <a:bodyPr/>
        <a:lstStyle/>
        <a:p>
          <a:endParaRPr lang="en-US"/>
        </a:p>
      </dgm:t>
    </dgm:pt>
    <dgm:pt modelId="{F22E7409-76ED-B841-BBA0-CF74F8531EE6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Data structures</a:t>
          </a:r>
        </a:p>
      </dgm:t>
    </dgm:pt>
    <dgm:pt modelId="{744501B3-F96C-CB42-9604-B8750305675C}" type="parTrans" cxnId="{72634D60-C5E3-0849-8930-65F19C588E78}">
      <dgm:prSet/>
      <dgm:spPr/>
      <dgm:t>
        <a:bodyPr/>
        <a:lstStyle/>
        <a:p>
          <a:endParaRPr lang="en-US"/>
        </a:p>
      </dgm:t>
    </dgm:pt>
    <dgm:pt modelId="{4CAF089F-C66F-4748-B3EF-0A69AA2B9AA1}" type="sibTrans" cxnId="{72634D60-C5E3-0849-8930-65F19C588E78}">
      <dgm:prSet/>
      <dgm:spPr/>
      <dgm:t>
        <a:bodyPr/>
        <a:lstStyle/>
        <a:p>
          <a:endParaRPr lang="en-US"/>
        </a:p>
      </dgm:t>
    </dgm:pt>
    <dgm:pt modelId="{508E9080-EFF2-5649-B120-38039D115115}">
      <dgm:prSet phldrT="[Text]"/>
      <dgm:spPr/>
      <dgm:t>
        <a:bodyPr/>
        <a:lstStyle/>
        <a:p>
          <a:r>
            <a:rPr lang="en-US" dirty="0"/>
            <a:t>Key derivation</a:t>
          </a:r>
        </a:p>
      </dgm:t>
    </dgm:pt>
    <dgm:pt modelId="{D410CA65-1AEB-694A-AA7C-2D5216C649F6}" type="parTrans" cxnId="{8AC1E3C6-BB37-8B45-B6E7-72CD532E825C}">
      <dgm:prSet/>
      <dgm:spPr/>
      <dgm:t>
        <a:bodyPr/>
        <a:lstStyle/>
        <a:p>
          <a:endParaRPr lang="en-US"/>
        </a:p>
      </dgm:t>
    </dgm:pt>
    <dgm:pt modelId="{95440070-1559-6045-BF25-390ABD6AAD65}" type="sibTrans" cxnId="{8AC1E3C6-BB37-8B45-B6E7-72CD532E825C}">
      <dgm:prSet/>
      <dgm:spPr/>
      <dgm:t>
        <a:bodyPr/>
        <a:lstStyle/>
        <a:p>
          <a:endParaRPr lang="en-US"/>
        </a:p>
      </dgm:t>
    </dgm:pt>
    <dgm:pt modelId="{BF564EFA-6320-C64D-8D02-8116F67DDE0C}">
      <dgm:prSet phldrT="[Text]"/>
      <dgm:spPr/>
      <dgm:t>
        <a:bodyPr/>
        <a:lstStyle/>
        <a:p>
          <a:r>
            <a:rPr lang="en-US" dirty="0"/>
            <a:t>Advanced functionality</a:t>
          </a:r>
        </a:p>
      </dgm:t>
    </dgm:pt>
    <dgm:pt modelId="{597A8F44-323B-C044-BB41-8464B28C4373}" type="parTrans" cxnId="{42282D06-7813-A24F-99FC-5CFA46B6AFAC}">
      <dgm:prSet/>
      <dgm:spPr/>
      <dgm:t>
        <a:bodyPr/>
        <a:lstStyle/>
        <a:p>
          <a:endParaRPr lang="en-US"/>
        </a:p>
      </dgm:t>
    </dgm:pt>
    <dgm:pt modelId="{41E8896D-57FD-734A-9DC6-4579CC697B76}" type="sibTrans" cxnId="{42282D06-7813-A24F-99FC-5CFA46B6AFAC}">
      <dgm:prSet/>
      <dgm:spPr/>
      <dgm:t>
        <a:bodyPr/>
        <a:lstStyle/>
        <a:p>
          <a:endParaRPr lang="en-US"/>
        </a:p>
      </dgm:t>
    </dgm:pt>
    <dgm:pt modelId="{38F05972-6914-EA43-8558-FDC76C37C2DD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Renegotiation</a:t>
          </a:r>
        </a:p>
      </dgm:t>
    </dgm:pt>
    <dgm:pt modelId="{6075ADF5-AD99-8F48-BF49-F47E65331AC1}" type="parTrans" cxnId="{92F9DB72-4165-B547-9D6B-88ED019AFCEC}">
      <dgm:prSet/>
      <dgm:spPr/>
      <dgm:t>
        <a:bodyPr/>
        <a:lstStyle/>
        <a:p>
          <a:endParaRPr lang="en-US"/>
        </a:p>
      </dgm:t>
    </dgm:pt>
    <dgm:pt modelId="{0767C567-F6B5-D341-8DDD-48C7DE66D786}" type="sibTrans" cxnId="{92F9DB72-4165-B547-9D6B-88ED019AFCEC}">
      <dgm:prSet/>
      <dgm:spPr/>
      <dgm:t>
        <a:bodyPr/>
        <a:lstStyle/>
        <a:p>
          <a:endParaRPr lang="en-US"/>
        </a:p>
      </dgm:t>
    </dgm:pt>
    <dgm:pt modelId="{C6F0C652-FE2D-0D40-B1EC-A0D6B2FDDD27}">
      <dgm:prSet phldrT="[Text]"/>
      <dgm:spPr/>
      <dgm:t>
        <a:bodyPr/>
        <a:lstStyle/>
        <a:p>
          <a:r>
            <a:rPr lang="en-US" dirty="0"/>
            <a:t>Libraries</a:t>
          </a:r>
        </a:p>
      </dgm:t>
    </dgm:pt>
    <dgm:pt modelId="{F4A59224-C3ED-A743-892F-1E0A0BD5479E}" type="parTrans" cxnId="{DAA5DB80-49DC-1440-BE78-029B41F8E970}">
      <dgm:prSet/>
      <dgm:spPr/>
      <dgm:t>
        <a:bodyPr/>
        <a:lstStyle/>
        <a:p>
          <a:endParaRPr lang="en-US"/>
        </a:p>
      </dgm:t>
    </dgm:pt>
    <dgm:pt modelId="{2156A7A6-4078-6348-AD13-CCB213055C4D}" type="sibTrans" cxnId="{DAA5DB80-49DC-1440-BE78-029B41F8E970}">
      <dgm:prSet/>
      <dgm:spPr/>
      <dgm:t>
        <a:bodyPr/>
        <a:lstStyle/>
        <a:p>
          <a:endParaRPr lang="en-US"/>
        </a:p>
      </dgm:t>
    </dgm:pt>
    <dgm:pt modelId="{C32A8C8F-2DA8-D546-9B22-ED07042E30DA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OpenSSL</a:t>
          </a:r>
        </a:p>
      </dgm:t>
    </dgm:pt>
    <dgm:pt modelId="{74882F9E-B7C1-BD4E-B1A2-BC90D895F092}" type="parTrans" cxnId="{0FB7C149-69FA-EF49-975B-F0F662C6513F}">
      <dgm:prSet/>
      <dgm:spPr/>
      <dgm:t>
        <a:bodyPr/>
        <a:lstStyle/>
        <a:p>
          <a:endParaRPr lang="en-US"/>
        </a:p>
      </dgm:t>
    </dgm:pt>
    <dgm:pt modelId="{83A97275-E2F8-FA42-89B8-609F76587271}" type="sibTrans" cxnId="{0FB7C149-69FA-EF49-975B-F0F662C6513F}">
      <dgm:prSet/>
      <dgm:spPr/>
      <dgm:t>
        <a:bodyPr/>
        <a:lstStyle/>
        <a:p>
          <a:endParaRPr lang="en-US"/>
        </a:p>
      </dgm:t>
    </dgm:pt>
    <dgm:pt modelId="{1C941E6F-605F-DF4C-B0D1-5427DDE25047}">
      <dgm:prSet phldrT="[Text]"/>
      <dgm:spPr/>
      <dgm:t>
        <a:bodyPr/>
        <a:lstStyle/>
        <a:p>
          <a:r>
            <a:rPr lang="en-US" dirty="0"/>
            <a:t>HMAC</a:t>
          </a:r>
        </a:p>
      </dgm:t>
    </dgm:pt>
    <dgm:pt modelId="{1EB08F8A-F288-AA4D-A8D2-8AB52E12F965}" type="parTrans" cxnId="{BC15DD9C-960D-EE4D-8881-5827437B2EED}">
      <dgm:prSet/>
      <dgm:spPr/>
      <dgm:t>
        <a:bodyPr/>
        <a:lstStyle/>
        <a:p>
          <a:endParaRPr lang="en-US"/>
        </a:p>
      </dgm:t>
    </dgm:pt>
    <dgm:pt modelId="{3191FE98-675A-8441-A156-FA89D99B378C}" type="sibTrans" cxnId="{BC15DD9C-960D-EE4D-8881-5827437B2EED}">
      <dgm:prSet/>
      <dgm:spPr/>
      <dgm:t>
        <a:bodyPr/>
        <a:lstStyle/>
        <a:p>
          <a:endParaRPr lang="en-US"/>
        </a:p>
      </dgm:t>
    </dgm:pt>
    <dgm:pt modelId="{B55BB8E7-4426-4241-B015-BBEA6716F224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MD5</a:t>
          </a:r>
          <a:r>
            <a:rPr lang="en-US" dirty="0"/>
            <a:t>, </a:t>
          </a:r>
          <a:r>
            <a:rPr lang="en-US" dirty="0">
              <a:solidFill>
                <a:srgbClr val="FF0000"/>
              </a:solidFill>
            </a:rPr>
            <a:t>SHA1</a:t>
          </a:r>
          <a:r>
            <a:rPr lang="en-US" dirty="0"/>
            <a:t>, SHA-2</a:t>
          </a:r>
        </a:p>
      </dgm:t>
    </dgm:pt>
    <dgm:pt modelId="{0726C706-3496-AA4B-901C-597C680273E4}" type="parTrans" cxnId="{F669648F-FB78-E04E-A0E9-7BCCD9500DD6}">
      <dgm:prSet/>
      <dgm:spPr/>
      <dgm:t>
        <a:bodyPr/>
        <a:lstStyle/>
        <a:p>
          <a:endParaRPr lang="en-US"/>
        </a:p>
      </dgm:t>
    </dgm:pt>
    <dgm:pt modelId="{FCC70A7E-1D21-9549-93DE-E762B9CFE3DA}" type="sibTrans" cxnId="{F669648F-FB78-E04E-A0E9-7BCCD9500DD6}">
      <dgm:prSet/>
      <dgm:spPr/>
      <dgm:t>
        <a:bodyPr/>
        <a:lstStyle/>
        <a:p>
          <a:endParaRPr lang="en-US"/>
        </a:p>
      </dgm:t>
    </dgm:pt>
    <dgm:pt modelId="{CBD7356E-5C31-004F-9A97-5B9665641108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Encryption modes</a:t>
          </a:r>
          <a:r>
            <a:rPr lang="en-US" dirty="0"/>
            <a:t>, </a:t>
          </a:r>
          <a:r>
            <a:rPr lang="en-US" dirty="0">
              <a:solidFill>
                <a:srgbClr val="FF0000"/>
              </a:solidFill>
            </a:rPr>
            <a:t>IVs</a:t>
          </a:r>
        </a:p>
      </dgm:t>
    </dgm:pt>
    <dgm:pt modelId="{AA0C4CA8-03DC-AB45-93DA-81402051CB89}" type="parTrans" cxnId="{6D411BF8-6EF4-3749-8CF5-C8FB839C8D83}">
      <dgm:prSet/>
      <dgm:spPr/>
      <dgm:t>
        <a:bodyPr/>
        <a:lstStyle/>
        <a:p>
          <a:endParaRPr lang="en-US"/>
        </a:p>
      </dgm:t>
    </dgm:pt>
    <dgm:pt modelId="{3B448665-687A-564B-A204-3CA15AA9F6D9}" type="sibTrans" cxnId="{6D411BF8-6EF4-3749-8CF5-C8FB839C8D83}">
      <dgm:prSet/>
      <dgm:spPr/>
      <dgm:t>
        <a:bodyPr/>
        <a:lstStyle/>
        <a:p>
          <a:endParaRPr lang="en-US"/>
        </a:p>
      </dgm:t>
    </dgm:pt>
    <dgm:pt modelId="{69BFA057-6DDA-D04B-810F-CEF82F8BBB81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Padding</a:t>
          </a:r>
        </a:p>
      </dgm:t>
    </dgm:pt>
    <dgm:pt modelId="{B4F1198B-F8C0-A94E-AA1D-3D173F51E2AD}" type="parTrans" cxnId="{47BE27FB-B5F1-5C41-9829-334ABAD4A4FC}">
      <dgm:prSet/>
      <dgm:spPr/>
      <dgm:t>
        <a:bodyPr/>
        <a:lstStyle/>
        <a:p>
          <a:endParaRPr lang="en-US"/>
        </a:p>
      </dgm:t>
    </dgm:pt>
    <dgm:pt modelId="{48B99061-FC70-0943-AAF4-0FCED7E28748}" type="sibTrans" cxnId="{47BE27FB-B5F1-5C41-9829-334ABAD4A4FC}">
      <dgm:prSet/>
      <dgm:spPr/>
      <dgm:t>
        <a:bodyPr/>
        <a:lstStyle/>
        <a:p>
          <a:endParaRPr lang="en-US"/>
        </a:p>
      </dgm:t>
    </dgm:pt>
    <dgm:pt modelId="{93DC51DB-D01F-0049-9EAB-1BF4C366C6A0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Session resumption</a:t>
          </a:r>
        </a:p>
      </dgm:t>
    </dgm:pt>
    <dgm:pt modelId="{0A5CAFE6-6737-A344-BD4B-0E15C24C444D}" type="parTrans" cxnId="{9C663813-52B9-F643-9101-1B6A8CA882E5}">
      <dgm:prSet/>
      <dgm:spPr/>
      <dgm:t>
        <a:bodyPr/>
        <a:lstStyle/>
        <a:p>
          <a:endParaRPr lang="en-US"/>
        </a:p>
      </dgm:t>
    </dgm:pt>
    <dgm:pt modelId="{4125CE8D-112B-6A4D-AA59-EC3227B4D56A}" type="sibTrans" cxnId="{9C663813-52B9-F643-9101-1B6A8CA882E5}">
      <dgm:prSet/>
      <dgm:spPr/>
      <dgm:t>
        <a:bodyPr/>
        <a:lstStyle/>
        <a:p>
          <a:endParaRPr lang="en-US"/>
        </a:p>
      </dgm:t>
    </dgm:pt>
    <dgm:pt modelId="{F1037061-0314-944A-A3F5-23716F564C44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Alerts &amp; errors</a:t>
          </a:r>
        </a:p>
      </dgm:t>
    </dgm:pt>
    <dgm:pt modelId="{C0308DF5-DFB2-184E-A553-834A316575ED}" type="parTrans" cxnId="{6A24B1C9-87BF-3B44-B651-7622A6730492}">
      <dgm:prSet/>
      <dgm:spPr/>
      <dgm:t>
        <a:bodyPr/>
        <a:lstStyle/>
        <a:p>
          <a:endParaRPr lang="en-US"/>
        </a:p>
      </dgm:t>
    </dgm:pt>
    <dgm:pt modelId="{22E77460-C0A7-ED48-B04F-D6298E036CC6}" type="sibTrans" cxnId="{6A24B1C9-87BF-3B44-B651-7622A6730492}">
      <dgm:prSet/>
      <dgm:spPr/>
      <dgm:t>
        <a:bodyPr/>
        <a:lstStyle/>
        <a:p>
          <a:endParaRPr lang="en-US"/>
        </a:p>
      </dgm:t>
    </dgm:pt>
    <dgm:pt modelId="{BDF98C26-0DF5-964D-B95E-AC6567843251}">
      <dgm:prSet phldrT="[Text]"/>
      <dgm:spPr/>
      <dgm:t>
        <a:bodyPr/>
        <a:lstStyle/>
        <a:p>
          <a:r>
            <a:rPr lang="en-US" dirty="0"/>
            <a:t>Certification / revocation</a:t>
          </a:r>
        </a:p>
      </dgm:t>
    </dgm:pt>
    <dgm:pt modelId="{86F65D1A-7E92-054B-BDB5-BD663FD31F47}" type="parTrans" cxnId="{41301442-6F40-C440-928A-E970BA57CBA5}">
      <dgm:prSet/>
      <dgm:spPr/>
      <dgm:t>
        <a:bodyPr/>
        <a:lstStyle/>
        <a:p>
          <a:endParaRPr lang="en-US"/>
        </a:p>
      </dgm:t>
    </dgm:pt>
    <dgm:pt modelId="{B3AFF13C-38BF-E649-AD82-027C52E350D9}" type="sibTrans" cxnId="{41301442-6F40-C440-928A-E970BA57CBA5}">
      <dgm:prSet/>
      <dgm:spPr/>
      <dgm:t>
        <a:bodyPr/>
        <a:lstStyle/>
        <a:p>
          <a:endParaRPr lang="en-US"/>
        </a:p>
      </dgm:t>
    </dgm:pt>
    <dgm:pt modelId="{3BFC820C-F124-B14E-863C-C476B028E30C}">
      <dgm:prSet phldrT="[Text]"/>
      <dgm:spPr/>
      <dgm:t>
        <a:bodyPr/>
        <a:lstStyle/>
        <a:p>
          <a:r>
            <a:rPr lang="en-US" dirty="0"/>
            <a:t>Applications</a:t>
          </a:r>
        </a:p>
      </dgm:t>
    </dgm:pt>
    <dgm:pt modelId="{97146A2B-A846-E640-A35E-7BB3A6472056}" type="parTrans" cxnId="{B08F40A9-C4E8-C94C-BD49-ED79E3E371A3}">
      <dgm:prSet/>
      <dgm:spPr/>
      <dgm:t>
        <a:bodyPr/>
        <a:lstStyle/>
        <a:p>
          <a:endParaRPr lang="en-US"/>
        </a:p>
      </dgm:t>
    </dgm:pt>
    <dgm:pt modelId="{82CCF35C-4D0E-9149-A760-4A13181AC249}" type="sibTrans" cxnId="{B08F40A9-C4E8-C94C-BD49-ED79E3E371A3}">
      <dgm:prSet/>
      <dgm:spPr/>
      <dgm:t>
        <a:bodyPr/>
        <a:lstStyle/>
        <a:p>
          <a:endParaRPr lang="en-US"/>
        </a:p>
      </dgm:t>
    </dgm:pt>
    <dgm:pt modelId="{11A17568-437B-6549-89B7-031DA75AFA63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Web browsers: Chrome, Firefox, IE/Edge, Safari</a:t>
          </a:r>
        </a:p>
      </dgm:t>
    </dgm:pt>
    <dgm:pt modelId="{8045F229-757F-2A40-8BFE-ECD606F030F0}" type="parTrans" cxnId="{B60822FE-FBFE-4049-A0AA-23EE1341D440}">
      <dgm:prSet/>
      <dgm:spPr/>
      <dgm:t>
        <a:bodyPr/>
        <a:lstStyle/>
        <a:p>
          <a:endParaRPr lang="en-US"/>
        </a:p>
      </dgm:t>
    </dgm:pt>
    <dgm:pt modelId="{C56B2E86-96AA-4D45-BB2A-2390B0FCB640}" type="sibTrans" cxnId="{B60822FE-FBFE-4049-A0AA-23EE1341D440}">
      <dgm:prSet/>
      <dgm:spPr/>
      <dgm:t>
        <a:bodyPr/>
        <a:lstStyle/>
        <a:p>
          <a:endParaRPr lang="en-US"/>
        </a:p>
      </dgm:t>
    </dgm:pt>
    <dgm:pt modelId="{10493802-F88C-4B4A-A459-304FB7B9B18D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Web servers:  Apache, IIS, </a:t>
          </a:r>
          <a:r>
            <a:rPr lang="en-US" dirty="0" err="1">
              <a:solidFill>
                <a:srgbClr val="FF0000"/>
              </a:solidFill>
            </a:rPr>
            <a:t>nginx</a:t>
          </a:r>
          <a:r>
            <a:rPr lang="en-US" dirty="0">
              <a:solidFill>
                <a:srgbClr val="FF0000"/>
              </a:solidFill>
            </a:rPr>
            <a:t>, node, …</a:t>
          </a:r>
        </a:p>
      </dgm:t>
    </dgm:pt>
    <dgm:pt modelId="{467D9F51-D826-7449-AC96-770F02E70F23}" type="parTrans" cxnId="{C004BC21-8241-6B4F-9271-E920B5C791DB}">
      <dgm:prSet/>
      <dgm:spPr/>
      <dgm:t>
        <a:bodyPr/>
        <a:lstStyle/>
        <a:p>
          <a:endParaRPr lang="en-US"/>
        </a:p>
      </dgm:t>
    </dgm:pt>
    <dgm:pt modelId="{55013894-22E2-E54C-8033-3A7D224AEFB5}" type="sibTrans" cxnId="{C004BC21-8241-6B4F-9271-E920B5C791DB}">
      <dgm:prSet/>
      <dgm:spPr/>
      <dgm:t>
        <a:bodyPr/>
        <a:lstStyle/>
        <a:p>
          <a:endParaRPr lang="en-US"/>
        </a:p>
      </dgm:t>
    </dgm:pt>
    <dgm:pt modelId="{A4120A71-91DF-B84C-AD88-8BC8D893AD72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NSS</a:t>
          </a:r>
        </a:p>
      </dgm:t>
    </dgm:pt>
    <dgm:pt modelId="{1411AB5A-E9AE-AF4D-965D-FC676E1E3F5E}" type="parTrans" cxnId="{CBD48D54-CBBB-2F40-A3B9-E0A3C2D3E2EC}">
      <dgm:prSet/>
      <dgm:spPr/>
      <dgm:t>
        <a:bodyPr/>
        <a:lstStyle/>
        <a:p>
          <a:endParaRPr lang="en-US"/>
        </a:p>
      </dgm:t>
    </dgm:pt>
    <dgm:pt modelId="{542B1768-0ED7-0B49-B4BB-2CBE37A09EB6}" type="sibTrans" cxnId="{CBD48D54-CBBB-2F40-A3B9-E0A3C2D3E2EC}">
      <dgm:prSet/>
      <dgm:spPr/>
      <dgm:t>
        <a:bodyPr/>
        <a:lstStyle/>
        <a:p>
          <a:endParaRPr lang="en-US"/>
        </a:p>
      </dgm:t>
    </dgm:pt>
    <dgm:pt modelId="{FA374FF8-75E6-B34C-B5A1-95DD96F07775}">
      <dgm:prSet phldrT="[Text]"/>
      <dgm:spPr/>
      <dgm:t>
        <a:bodyPr/>
        <a:lstStyle/>
        <a:p>
          <a:r>
            <a:rPr lang="en-US" dirty="0" err="1">
              <a:solidFill>
                <a:srgbClr val="FF0000"/>
              </a:solidFill>
            </a:rPr>
            <a:t>SChannel</a:t>
          </a:r>
          <a:endParaRPr lang="en-US" dirty="0">
            <a:solidFill>
              <a:srgbClr val="FF0000"/>
            </a:solidFill>
          </a:endParaRPr>
        </a:p>
      </dgm:t>
    </dgm:pt>
    <dgm:pt modelId="{4984B8EB-6477-C041-B46D-E022DF2E6A50}" type="parTrans" cxnId="{5AEA48A3-99DD-BF4D-AFDE-5DC94FCD6F44}">
      <dgm:prSet/>
      <dgm:spPr/>
      <dgm:t>
        <a:bodyPr/>
        <a:lstStyle/>
        <a:p>
          <a:endParaRPr lang="en-US"/>
        </a:p>
      </dgm:t>
    </dgm:pt>
    <dgm:pt modelId="{C9C9D1A2-2D4D-C640-A178-AB8715FB8C2D}" type="sibTrans" cxnId="{5AEA48A3-99DD-BF4D-AFDE-5DC94FCD6F44}">
      <dgm:prSet/>
      <dgm:spPr/>
      <dgm:t>
        <a:bodyPr/>
        <a:lstStyle/>
        <a:p>
          <a:endParaRPr lang="en-US"/>
        </a:p>
      </dgm:t>
    </dgm:pt>
    <dgm:pt modelId="{8C3EB8F3-D95A-4449-B016-BF72ABA7C552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Application SDKs</a:t>
          </a:r>
        </a:p>
      </dgm:t>
    </dgm:pt>
    <dgm:pt modelId="{7F536651-B044-1E43-98D8-BB3F9AB2E8C1}" type="parTrans" cxnId="{5C067B67-30D1-6740-A86D-EBF779D5E644}">
      <dgm:prSet/>
      <dgm:spPr/>
      <dgm:t>
        <a:bodyPr/>
        <a:lstStyle/>
        <a:p>
          <a:endParaRPr lang="en-US"/>
        </a:p>
      </dgm:t>
    </dgm:pt>
    <dgm:pt modelId="{50C48836-B6BD-2D44-9F0B-539E749F4F07}" type="sibTrans" cxnId="{5C067B67-30D1-6740-A86D-EBF779D5E644}">
      <dgm:prSet/>
      <dgm:spPr/>
      <dgm:t>
        <a:bodyPr/>
        <a:lstStyle/>
        <a:p>
          <a:endParaRPr lang="en-US"/>
        </a:p>
      </dgm:t>
    </dgm:pt>
    <dgm:pt modelId="{3E2DCF8B-A513-9D43-A784-1A76FD604714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Java JSSE</a:t>
          </a:r>
        </a:p>
      </dgm:t>
    </dgm:pt>
    <dgm:pt modelId="{16F1274D-93EE-3246-B174-21A3FD944D00}" type="parTrans" cxnId="{9F19BA08-1D6A-A242-8696-2D3661DFBF00}">
      <dgm:prSet/>
      <dgm:spPr/>
      <dgm:t>
        <a:bodyPr/>
        <a:lstStyle/>
        <a:p>
          <a:endParaRPr lang="en-US"/>
        </a:p>
      </dgm:t>
    </dgm:pt>
    <dgm:pt modelId="{E243CE22-7E97-D34E-833D-C17DC47DDFD3}" type="sibTrans" cxnId="{9F19BA08-1D6A-A242-8696-2D3661DFBF00}">
      <dgm:prSet/>
      <dgm:spPr/>
      <dgm:t>
        <a:bodyPr/>
        <a:lstStyle/>
        <a:p>
          <a:endParaRPr lang="en-US"/>
        </a:p>
      </dgm:t>
    </dgm:pt>
    <dgm:pt modelId="{78874C49-83DC-BF4D-BD30-58E39DF7598C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Negotiation</a:t>
          </a:r>
        </a:p>
      </dgm:t>
    </dgm:pt>
    <dgm:pt modelId="{CA1D5E2D-7AFA-2847-A4BA-5B2DF0B728DA}" type="parTrans" cxnId="{21696ACE-9068-DF4D-BCFF-B4C42E9DE393}">
      <dgm:prSet/>
      <dgm:spPr/>
      <dgm:t>
        <a:bodyPr/>
        <a:lstStyle/>
        <a:p>
          <a:endParaRPr lang="en-US"/>
        </a:p>
      </dgm:t>
    </dgm:pt>
    <dgm:pt modelId="{72A08643-6961-7848-94DB-9AFA1327B6DB}" type="sibTrans" cxnId="{21696ACE-9068-DF4D-BCFF-B4C42E9DE393}">
      <dgm:prSet/>
      <dgm:spPr/>
      <dgm:t>
        <a:bodyPr/>
        <a:lstStyle/>
        <a:p>
          <a:endParaRPr lang="en-US"/>
        </a:p>
      </dgm:t>
    </dgm:pt>
    <dgm:pt modelId="{636F5FAE-B306-A540-9C2B-DC78992ADC45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Certificates</a:t>
          </a:r>
        </a:p>
      </dgm:t>
    </dgm:pt>
    <dgm:pt modelId="{0C13CBED-D835-894C-A9E3-CABF96E60523}" type="parTrans" cxnId="{BE79832C-3A8F-984D-B4CE-51C2AEE14E9D}">
      <dgm:prSet/>
      <dgm:spPr/>
      <dgm:t>
        <a:bodyPr/>
        <a:lstStyle/>
        <a:p>
          <a:endParaRPr lang="en-US"/>
        </a:p>
      </dgm:t>
    </dgm:pt>
    <dgm:pt modelId="{AD90EDCF-523A-5840-9F44-3859E10B33EF}" type="sibTrans" cxnId="{BE79832C-3A8F-984D-B4CE-51C2AEE14E9D}">
      <dgm:prSet/>
      <dgm:spPr/>
      <dgm:t>
        <a:bodyPr/>
        <a:lstStyle/>
        <a:p>
          <a:endParaRPr lang="en-US"/>
        </a:p>
      </dgm:t>
    </dgm:pt>
    <dgm:pt modelId="{D8C06BEB-5D52-8A46-AAE4-B2BCC9A18878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Key reuse</a:t>
          </a:r>
        </a:p>
      </dgm:t>
    </dgm:pt>
    <dgm:pt modelId="{47593EFB-628D-E74D-8198-B7C309E0E658}" type="parTrans" cxnId="{C923101A-9485-7643-BFBA-ED6FC6633831}">
      <dgm:prSet/>
      <dgm:spPr/>
      <dgm:t>
        <a:bodyPr/>
        <a:lstStyle/>
        <a:p>
          <a:endParaRPr lang="en-US"/>
        </a:p>
      </dgm:t>
    </dgm:pt>
    <dgm:pt modelId="{8BC0E793-5ABB-3F40-8E68-C23B48BFBEBD}" type="sibTrans" cxnId="{C923101A-9485-7643-BFBA-ED6FC6633831}">
      <dgm:prSet/>
      <dgm:spPr/>
      <dgm:t>
        <a:bodyPr/>
        <a:lstStyle/>
        <a:p>
          <a:endParaRPr lang="en-US"/>
        </a:p>
      </dgm:t>
    </dgm:pt>
    <dgm:pt modelId="{F2AA35FD-ED9B-B149-B3B7-2A84A515D338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Compression</a:t>
          </a:r>
        </a:p>
      </dgm:t>
    </dgm:pt>
    <dgm:pt modelId="{D77DB7E1-B9BD-6C45-8281-EC20ECA4E762}" type="parTrans" cxnId="{A75DD611-FDCF-8348-9F0F-BB5685CAC4FB}">
      <dgm:prSet/>
      <dgm:spPr/>
      <dgm:t>
        <a:bodyPr/>
        <a:lstStyle/>
        <a:p>
          <a:endParaRPr lang="en-US"/>
        </a:p>
      </dgm:t>
    </dgm:pt>
    <dgm:pt modelId="{4537ECAA-F524-734A-8116-ECA9E5A39CC6}" type="sibTrans" cxnId="{A75DD611-FDCF-8348-9F0F-BB5685CAC4FB}">
      <dgm:prSet/>
      <dgm:spPr/>
      <dgm:t>
        <a:bodyPr/>
        <a:lstStyle/>
        <a:p>
          <a:endParaRPr lang="en-US"/>
        </a:p>
      </dgm:t>
    </dgm:pt>
    <dgm:pt modelId="{96DC8836-05E6-2E43-B3E5-AB68026880A3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LibreSSL, </a:t>
          </a:r>
          <a:r>
            <a:rPr lang="en-US" dirty="0" err="1">
              <a:solidFill>
                <a:srgbClr val="FF0000"/>
              </a:solidFill>
            </a:rPr>
            <a:t>BoringSSL</a:t>
          </a:r>
          <a:endParaRPr lang="en-US" dirty="0">
            <a:solidFill>
              <a:srgbClr val="FF0000"/>
            </a:solidFill>
          </a:endParaRPr>
        </a:p>
      </dgm:t>
    </dgm:pt>
    <dgm:pt modelId="{E3A7876E-4A17-EE43-9789-1DA0AFD8B0BE}" type="parTrans" cxnId="{A408743B-7466-604B-AC86-346489A00C0B}">
      <dgm:prSet/>
      <dgm:spPr/>
      <dgm:t>
        <a:bodyPr/>
        <a:lstStyle/>
        <a:p>
          <a:endParaRPr lang="en-US"/>
        </a:p>
      </dgm:t>
    </dgm:pt>
    <dgm:pt modelId="{B656F812-3966-5042-BE9E-D549FC9EEB9E}" type="sibTrans" cxnId="{A408743B-7466-604B-AC86-346489A00C0B}">
      <dgm:prSet/>
      <dgm:spPr/>
      <dgm:t>
        <a:bodyPr/>
        <a:lstStyle/>
        <a:p>
          <a:endParaRPr lang="en-US"/>
        </a:p>
      </dgm:t>
    </dgm:pt>
    <dgm:pt modelId="{58F49F66-AE7C-F347-98C9-DA708D18ED67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Export grade</a:t>
          </a:r>
        </a:p>
      </dgm:t>
    </dgm:pt>
    <dgm:pt modelId="{051F8293-E0D5-9047-B91C-BECD98C00ABC}" type="parTrans" cxnId="{6756908B-0C56-8D4E-8AD3-C9A4F617B63B}">
      <dgm:prSet/>
      <dgm:spPr/>
      <dgm:t>
        <a:bodyPr/>
        <a:lstStyle/>
        <a:p>
          <a:endParaRPr lang="en-US"/>
        </a:p>
      </dgm:t>
    </dgm:pt>
    <dgm:pt modelId="{507209D0-36FD-4B4F-95F7-84D0DB567001}" type="sibTrans" cxnId="{6756908B-0C56-8D4E-8AD3-C9A4F617B63B}">
      <dgm:prSet/>
      <dgm:spPr/>
      <dgm:t>
        <a:bodyPr/>
        <a:lstStyle/>
        <a:p>
          <a:endParaRPr lang="en-US"/>
        </a:p>
      </dgm:t>
    </dgm:pt>
    <dgm:pt modelId="{97C46476-861D-C84E-AA1F-EF917B2008F8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State machine</a:t>
          </a:r>
        </a:p>
      </dgm:t>
    </dgm:pt>
    <dgm:pt modelId="{528445CD-2B41-324B-BB81-E0A65FCAB603}" type="parTrans" cxnId="{A458AD71-CF67-A24B-A8C8-B23AD100E372}">
      <dgm:prSet/>
      <dgm:spPr/>
      <dgm:t>
        <a:bodyPr/>
        <a:lstStyle/>
        <a:p>
          <a:endParaRPr lang="en-US"/>
        </a:p>
      </dgm:t>
    </dgm:pt>
    <dgm:pt modelId="{A7B9213E-6D83-9641-B6E0-0E925053940D}" type="sibTrans" cxnId="{A458AD71-CF67-A24B-A8C8-B23AD100E372}">
      <dgm:prSet/>
      <dgm:spPr/>
      <dgm:t>
        <a:bodyPr/>
        <a:lstStyle/>
        <a:p>
          <a:endParaRPr lang="en-US"/>
        </a:p>
      </dgm:t>
    </dgm:pt>
    <dgm:pt modelId="{D9AC228E-6129-C042-A10A-72C1A75C0598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Protocols</a:t>
          </a:r>
        </a:p>
      </dgm:t>
    </dgm:pt>
    <dgm:pt modelId="{1BEA76E1-B22B-514C-B736-0BE5D58122FC}" type="parTrans" cxnId="{F6C2F68C-7C1B-4548-877D-07B102532A3D}">
      <dgm:prSet/>
      <dgm:spPr/>
      <dgm:t>
        <a:bodyPr/>
        <a:lstStyle/>
        <a:p>
          <a:endParaRPr lang="en-US"/>
        </a:p>
      </dgm:t>
    </dgm:pt>
    <dgm:pt modelId="{2A9DBF0B-3C50-0247-84E2-126ABF177E77}" type="sibTrans" cxnId="{F6C2F68C-7C1B-4548-877D-07B102532A3D}">
      <dgm:prSet/>
      <dgm:spPr/>
      <dgm:t>
        <a:bodyPr/>
        <a:lstStyle/>
        <a:p>
          <a:endParaRPr lang="en-US"/>
        </a:p>
      </dgm:t>
    </dgm:pt>
    <dgm:pt modelId="{D7D204FE-E54F-FC48-87C1-96232375255F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HTTP, IMAP, ..</a:t>
          </a:r>
        </a:p>
      </dgm:t>
    </dgm:pt>
    <dgm:pt modelId="{739888D4-6DF5-7941-8CA0-AD18D23588C4}" type="parTrans" cxnId="{FB29754D-68E0-9F4D-9F03-406244FEAB2A}">
      <dgm:prSet/>
      <dgm:spPr/>
      <dgm:t>
        <a:bodyPr/>
        <a:lstStyle/>
        <a:p>
          <a:endParaRPr lang="en-US"/>
        </a:p>
      </dgm:t>
    </dgm:pt>
    <dgm:pt modelId="{40CA366A-0134-BA41-BEAA-023A33A71113}" type="sibTrans" cxnId="{FB29754D-68E0-9F4D-9F03-406244FEAB2A}">
      <dgm:prSet/>
      <dgm:spPr/>
      <dgm:t>
        <a:bodyPr/>
        <a:lstStyle/>
        <a:p>
          <a:endParaRPr lang="en-US"/>
        </a:p>
      </dgm:t>
    </dgm:pt>
    <dgm:pt modelId="{109D0753-8AB5-2745-9105-A8EE8C02328A}">
      <dgm:prSet phldrT="[Text]"/>
      <dgm:spPr/>
      <dgm:t>
        <a:bodyPr/>
        <a:lstStyle/>
        <a:p>
          <a:r>
            <a:rPr lang="en-US" dirty="0" err="1">
              <a:solidFill>
                <a:srgbClr val="FF0000"/>
              </a:solidFill>
            </a:rPr>
            <a:t>GnuTLS</a:t>
          </a:r>
          <a:endParaRPr lang="en-US" dirty="0">
            <a:solidFill>
              <a:srgbClr val="FF0000"/>
            </a:solidFill>
          </a:endParaRPr>
        </a:p>
      </dgm:t>
    </dgm:pt>
    <dgm:pt modelId="{848E7514-CF10-9841-8D9D-1905DCD4C19C}" type="parTrans" cxnId="{90EFE8C6-5F5E-B641-A359-F83551C25EFB}">
      <dgm:prSet/>
      <dgm:spPr/>
      <dgm:t>
        <a:bodyPr/>
        <a:lstStyle/>
        <a:p>
          <a:endParaRPr lang="en-US"/>
        </a:p>
      </dgm:t>
    </dgm:pt>
    <dgm:pt modelId="{0F04F97C-6F27-7240-995C-AF63EB1A0ADE}" type="sibTrans" cxnId="{90EFE8C6-5F5E-B641-A359-F83551C25EFB}">
      <dgm:prSet/>
      <dgm:spPr/>
      <dgm:t>
        <a:bodyPr/>
        <a:lstStyle/>
        <a:p>
          <a:endParaRPr lang="en-US"/>
        </a:p>
      </dgm:t>
    </dgm:pt>
    <dgm:pt modelId="{87189415-1ABA-D74D-BECF-63275949449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Everest / </a:t>
          </a:r>
          <a:r>
            <a:rPr lang="en-US" dirty="0" err="1">
              <a:solidFill>
                <a:schemeClr val="tx1"/>
              </a:solidFill>
            </a:rPr>
            <a:t>miTLS</a:t>
          </a:r>
          <a:endParaRPr lang="en-US" dirty="0">
            <a:solidFill>
              <a:schemeClr val="tx1"/>
            </a:solidFill>
          </a:endParaRPr>
        </a:p>
      </dgm:t>
    </dgm:pt>
    <dgm:pt modelId="{6B4BD1F7-5D19-5E45-8551-42422EF94605}" type="parTrans" cxnId="{0BEC6E2F-A695-8548-AB37-A870CFC0B24D}">
      <dgm:prSet/>
      <dgm:spPr/>
      <dgm:t>
        <a:bodyPr/>
        <a:lstStyle/>
        <a:p>
          <a:endParaRPr lang="en-US"/>
        </a:p>
      </dgm:t>
    </dgm:pt>
    <dgm:pt modelId="{4590E8FF-A362-5A46-82F0-D7ECA3982572}" type="sibTrans" cxnId="{0BEC6E2F-A695-8548-AB37-A870CFC0B24D}">
      <dgm:prSet/>
      <dgm:spPr/>
      <dgm:t>
        <a:bodyPr/>
        <a:lstStyle/>
        <a:p>
          <a:endParaRPr lang="en-US"/>
        </a:p>
      </dgm:t>
    </dgm:pt>
    <dgm:pt modelId="{ED793EBC-37B7-814B-A270-B270B4624EB1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s2n</a:t>
          </a:r>
        </a:p>
      </dgm:t>
    </dgm:pt>
    <dgm:pt modelId="{79544698-7669-E04B-BFD3-1DE936A79248}" type="parTrans" cxnId="{A7924DEB-933D-5342-8638-CB9A54678DAC}">
      <dgm:prSet/>
      <dgm:spPr/>
      <dgm:t>
        <a:bodyPr/>
        <a:lstStyle/>
        <a:p>
          <a:endParaRPr lang="en-US"/>
        </a:p>
      </dgm:t>
    </dgm:pt>
    <dgm:pt modelId="{69DF2F59-05EF-9348-917F-53C73B93AEEB}" type="sibTrans" cxnId="{A7924DEB-933D-5342-8638-CB9A54678DAC}">
      <dgm:prSet/>
      <dgm:spPr/>
      <dgm:t>
        <a:bodyPr/>
        <a:lstStyle/>
        <a:p>
          <a:endParaRPr lang="en-US"/>
        </a:p>
      </dgm:t>
    </dgm:pt>
    <dgm:pt modelId="{2B696686-6A2A-CE4B-B927-A92CD27A7E7D}" type="pres">
      <dgm:prSet presAssocID="{57583AFF-F54D-DA4A-8A1D-273BBA2FE975}" presName="Name0" presStyleCnt="0">
        <dgm:presLayoutVars>
          <dgm:dir/>
          <dgm:animLvl val="lvl"/>
          <dgm:resizeHandles val="exact"/>
        </dgm:presLayoutVars>
      </dgm:prSet>
      <dgm:spPr/>
    </dgm:pt>
    <dgm:pt modelId="{F11B6EA0-D3C7-6542-B2F2-4E2A72CB9089}" type="pres">
      <dgm:prSet presAssocID="{7EBE765B-DB64-2B49-B1EF-77885866CC6B}" presName="composite" presStyleCnt="0"/>
      <dgm:spPr/>
    </dgm:pt>
    <dgm:pt modelId="{F1563A7F-1A05-5644-AD5E-0A267CCEF49A}" type="pres">
      <dgm:prSet presAssocID="{7EBE765B-DB64-2B49-B1EF-77885866CC6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262EFD9-4F42-704D-BCA0-AB74EC10E924}" type="pres">
      <dgm:prSet presAssocID="{7EBE765B-DB64-2B49-B1EF-77885866CC6B}" presName="desTx" presStyleLbl="revTx" presStyleIdx="0" presStyleCnt="5">
        <dgm:presLayoutVars>
          <dgm:bulletEnabled val="1"/>
        </dgm:presLayoutVars>
      </dgm:prSet>
      <dgm:spPr/>
    </dgm:pt>
    <dgm:pt modelId="{D7A547F2-9F19-204A-90E9-079DDB384631}" type="pres">
      <dgm:prSet presAssocID="{9E9888B1-A42F-0D4D-BE91-0876CB1773B5}" presName="space" presStyleCnt="0"/>
      <dgm:spPr/>
    </dgm:pt>
    <dgm:pt modelId="{92D8CB0F-61AC-E143-A274-F6D3DEA9C6B7}" type="pres">
      <dgm:prSet presAssocID="{2901B444-D8A1-5C4A-BB59-CF7BDA13984F}" presName="composite" presStyleCnt="0"/>
      <dgm:spPr/>
    </dgm:pt>
    <dgm:pt modelId="{1211EF70-7BA6-9840-BD63-575E1B1422A7}" type="pres">
      <dgm:prSet presAssocID="{2901B444-D8A1-5C4A-BB59-CF7BDA13984F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0E90180-3ECC-F048-AD67-6A243B2D9635}" type="pres">
      <dgm:prSet presAssocID="{2901B444-D8A1-5C4A-BB59-CF7BDA13984F}" presName="desTx" presStyleLbl="revTx" presStyleIdx="1" presStyleCnt="5">
        <dgm:presLayoutVars>
          <dgm:bulletEnabled val="1"/>
        </dgm:presLayoutVars>
      </dgm:prSet>
      <dgm:spPr/>
    </dgm:pt>
    <dgm:pt modelId="{98ECB997-6D3B-A74D-BD3A-2D8B683AAB20}" type="pres">
      <dgm:prSet presAssocID="{03883821-5D45-F547-922B-131ECE971662}" presName="space" presStyleCnt="0"/>
      <dgm:spPr/>
    </dgm:pt>
    <dgm:pt modelId="{13490DCB-4F48-2141-9F22-51A3D8F5F31C}" type="pres">
      <dgm:prSet presAssocID="{BF564EFA-6320-C64D-8D02-8116F67DDE0C}" presName="composite" presStyleCnt="0"/>
      <dgm:spPr/>
    </dgm:pt>
    <dgm:pt modelId="{C7BC28F2-0B23-D842-8183-326ACE4F1088}" type="pres">
      <dgm:prSet presAssocID="{BF564EFA-6320-C64D-8D02-8116F67DDE0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062B7F1-2037-674C-94C3-C7BDD4FC04B7}" type="pres">
      <dgm:prSet presAssocID="{BF564EFA-6320-C64D-8D02-8116F67DDE0C}" presName="desTx" presStyleLbl="revTx" presStyleIdx="2" presStyleCnt="5">
        <dgm:presLayoutVars>
          <dgm:bulletEnabled val="1"/>
        </dgm:presLayoutVars>
      </dgm:prSet>
      <dgm:spPr/>
    </dgm:pt>
    <dgm:pt modelId="{B5BA6D84-50F5-8441-BC24-29045081E3D5}" type="pres">
      <dgm:prSet presAssocID="{41E8896D-57FD-734A-9DC6-4579CC697B76}" presName="space" presStyleCnt="0"/>
      <dgm:spPr/>
    </dgm:pt>
    <dgm:pt modelId="{FFD0E419-C80F-E347-ACDC-850CC2CD2309}" type="pres">
      <dgm:prSet presAssocID="{C6F0C652-FE2D-0D40-B1EC-A0D6B2FDDD27}" presName="composite" presStyleCnt="0"/>
      <dgm:spPr/>
    </dgm:pt>
    <dgm:pt modelId="{6FAFF02F-2200-2849-9D09-A691B199C87B}" type="pres">
      <dgm:prSet presAssocID="{C6F0C652-FE2D-0D40-B1EC-A0D6B2FDDD27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DC652B0-0DCB-074A-AFB4-4A191B04C7FE}" type="pres">
      <dgm:prSet presAssocID="{C6F0C652-FE2D-0D40-B1EC-A0D6B2FDDD27}" presName="desTx" presStyleLbl="revTx" presStyleIdx="3" presStyleCnt="5">
        <dgm:presLayoutVars>
          <dgm:bulletEnabled val="1"/>
        </dgm:presLayoutVars>
      </dgm:prSet>
      <dgm:spPr/>
    </dgm:pt>
    <dgm:pt modelId="{250BF714-6C04-8741-A087-DD019E127E64}" type="pres">
      <dgm:prSet presAssocID="{2156A7A6-4078-6348-AD13-CCB213055C4D}" presName="space" presStyleCnt="0"/>
      <dgm:spPr/>
    </dgm:pt>
    <dgm:pt modelId="{367BD860-4052-974B-8B52-6B2C320EA518}" type="pres">
      <dgm:prSet presAssocID="{3BFC820C-F124-B14E-863C-C476B028E30C}" presName="composite" presStyleCnt="0"/>
      <dgm:spPr/>
    </dgm:pt>
    <dgm:pt modelId="{A0FE432A-8614-B64D-AFD9-A649C80177D7}" type="pres">
      <dgm:prSet presAssocID="{3BFC820C-F124-B14E-863C-C476B028E30C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03CE8BA-A499-C44C-A439-9E03B3D89E5B}" type="pres">
      <dgm:prSet presAssocID="{3BFC820C-F124-B14E-863C-C476B028E30C}" presName="desTx" presStyleLbl="revTx" presStyleIdx="4" presStyleCnt="5">
        <dgm:presLayoutVars>
          <dgm:bulletEnabled val="1"/>
        </dgm:presLayoutVars>
      </dgm:prSet>
      <dgm:spPr/>
    </dgm:pt>
  </dgm:ptLst>
  <dgm:cxnLst>
    <dgm:cxn modelId="{0F942C04-82F0-C34D-B435-F746D75824B9}" type="presOf" srcId="{109D0753-8AB5-2745-9105-A8EE8C02328A}" destId="{2DC652B0-0DCB-074A-AFB4-4A191B04C7FE}" srcOrd="0" destOrd="3" presId="urn:microsoft.com/office/officeart/2005/8/layout/chevron1"/>
    <dgm:cxn modelId="{42282D06-7813-A24F-99FC-5CFA46B6AFAC}" srcId="{57583AFF-F54D-DA4A-8A1D-273BBA2FE975}" destId="{BF564EFA-6320-C64D-8D02-8116F67DDE0C}" srcOrd="2" destOrd="0" parTransId="{597A8F44-323B-C044-BB41-8464B28C4373}" sibTransId="{41E8896D-57FD-734A-9DC6-4579CC697B76}"/>
    <dgm:cxn modelId="{00846C08-7AA6-F04E-AFD2-1F6654B9DC58}" type="presOf" srcId="{96DC8836-05E6-2E43-B3E5-AB68026880A3}" destId="{2DC652B0-0DCB-074A-AFB4-4A191B04C7FE}" srcOrd="0" destOrd="1" presId="urn:microsoft.com/office/officeart/2005/8/layout/chevron1"/>
    <dgm:cxn modelId="{9F19BA08-1D6A-A242-8696-2D3661DFBF00}" srcId="{C6F0C652-FE2D-0D40-B1EC-A0D6B2FDDD27}" destId="{3E2DCF8B-A513-9D43-A784-1A76FD604714}" srcOrd="5" destOrd="0" parTransId="{16F1274D-93EE-3246-B174-21A3FD944D00}" sibTransId="{E243CE22-7E97-D34E-833D-C17DC47DDFD3}"/>
    <dgm:cxn modelId="{B620670F-5075-C341-A81F-9D0666C77995}" srcId="{7EBE765B-DB64-2B49-B1EF-77885866CC6B}" destId="{F0D719A0-2296-8846-8538-CB36DCE907B3}" srcOrd="1" destOrd="0" parTransId="{69A1AA8D-5E40-A34C-B30A-B24623737F2E}" sibTransId="{58DC1CA7-CB16-A644-BA4E-98C1D9B4070B}"/>
    <dgm:cxn modelId="{A75DD611-FDCF-8348-9F0F-BB5685CAC4FB}" srcId="{BF564EFA-6320-C64D-8D02-8116F67DDE0C}" destId="{F2AA35FD-ED9B-B149-B3B7-2A84A515D338}" srcOrd="6" destOrd="0" parTransId="{D77DB7E1-B9BD-6C45-8281-EC20ECA4E762}" sibTransId="{4537ECAA-F524-734A-8116-ECA9E5A39CC6}"/>
    <dgm:cxn modelId="{9C663813-52B9-F643-9101-1B6A8CA882E5}" srcId="{BF564EFA-6320-C64D-8D02-8116F67DDE0C}" destId="{93DC51DB-D01F-0049-9EAB-1BF4C366C6A0}" srcOrd="4" destOrd="0" parTransId="{0A5CAFE6-6737-A344-BD4B-0E15C24C444D}" sibTransId="{4125CE8D-112B-6A4D-AA59-EC3227B4D56A}"/>
    <dgm:cxn modelId="{2E0ABA17-0AEC-FC4E-8280-31020A2D9F58}" type="presOf" srcId="{F2AA35FD-ED9B-B149-B3B7-2A84A515D338}" destId="{C062B7F1-2037-674C-94C3-C7BDD4FC04B7}" srcOrd="0" destOrd="6" presId="urn:microsoft.com/office/officeart/2005/8/layout/chevron1"/>
    <dgm:cxn modelId="{C923101A-9485-7643-BFBA-ED6FC6633831}" srcId="{BF564EFA-6320-C64D-8D02-8116F67DDE0C}" destId="{D8C06BEB-5D52-8A46-AAE4-B2BCC9A18878}" srcOrd="5" destOrd="0" parTransId="{47593EFB-628D-E74D-8198-B7C309E0E658}" sibTransId="{8BC0E793-5ABB-3F40-8E68-C23B48BFBEBD}"/>
    <dgm:cxn modelId="{C004BC21-8241-6B4F-9271-E920B5C791DB}" srcId="{3BFC820C-F124-B14E-863C-C476B028E30C}" destId="{10493802-F88C-4B4A-A459-304FB7B9B18D}" srcOrd="1" destOrd="0" parTransId="{467D9F51-D826-7449-AC96-770F02E70F23}" sibTransId="{55013894-22E2-E54C-8033-3A7D224AEFB5}"/>
    <dgm:cxn modelId="{E9623025-D585-F046-BC1A-88455050B736}" type="presOf" srcId="{508E9080-EFF2-5649-B120-38039D115115}" destId="{30E90180-3ECC-F048-AD67-6A243B2D9635}" srcOrd="0" destOrd="1" presId="urn:microsoft.com/office/officeart/2005/8/layout/chevron1"/>
    <dgm:cxn modelId="{BE79832C-3A8F-984D-B4CE-51C2AEE14E9D}" srcId="{3BFC820C-F124-B14E-863C-C476B028E30C}" destId="{636F5FAE-B306-A540-9C2B-DC78992ADC45}" srcOrd="3" destOrd="0" parTransId="{0C13CBED-D835-894C-A9E3-CABF96E60523}" sibTransId="{AD90EDCF-523A-5840-9F44-3859E10B33EF}"/>
    <dgm:cxn modelId="{2DD3062D-B872-874A-8B42-A09C730FC009}" type="presOf" srcId="{1C941E6F-605F-DF4C-B0D1-5427DDE25047}" destId="{D262EFD9-4F42-704D-BCA0-AB74EC10E924}" srcOrd="0" destOrd="2" presId="urn:microsoft.com/office/officeart/2005/8/layout/chevron1"/>
    <dgm:cxn modelId="{CD2E3F2F-7FD9-844B-B418-A9A6656FA13B}" type="presOf" srcId="{CF17B1EF-9794-1743-A56F-B4CD60A25F98}" destId="{D262EFD9-4F42-704D-BCA0-AB74EC10E924}" srcOrd="0" destOrd="0" presId="urn:microsoft.com/office/officeart/2005/8/layout/chevron1"/>
    <dgm:cxn modelId="{0BEC6E2F-A695-8548-AB37-A870CFC0B24D}" srcId="{C6F0C652-FE2D-0D40-B1EC-A0D6B2FDDD27}" destId="{87189415-1ABA-D74D-BECF-63275949449F}" srcOrd="6" destOrd="0" parTransId="{6B4BD1F7-5D19-5E45-8551-42422EF94605}" sibTransId="{4590E8FF-A362-5A46-82F0-D7ECA3982572}"/>
    <dgm:cxn modelId="{42ED9D2F-3F78-4E4F-9849-67532A923B9A}" type="presOf" srcId="{93DC51DB-D01F-0049-9EAB-1BF4C366C6A0}" destId="{C062B7F1-2037-674C-94C3-C7BDD4FC04B7}" srcOrd="0" destOrd="4" presId="urn:microsoft.com/office/officeart/2005/8/layout/chevron1"/>
    <dgm:cxn modelId="{FA411D30-4193-D34B-A58E-4D2040E7E77A}" type="presOf" srcId="{38F05972-6914-EA43-8558-FDC76C37C2DD}" destId="{C062B7F1-2037-674C-94C3-C7BDD4FC04B7}" srcOrd="0" destOrd="3" presId="urn:microsoft.com/office/officeart/2005/8/layout/chevron1"/>
    <dgm:cxn modelId="{51209C37-1B2C-244D-B555-9F135700B009}" type="presOf" srcId="{69BFA057-6DDA-D04B-810F-CEF82F8BBB81}" destId="{30E90180-3ECC-F048-AD67-6A243B2D9635}" srcOrd="0" destOrd="3" presId="urn:microsoft.com/office/officeart/2005/8/layout/chevron1"/>
    <dgm:cxn modelId="{150A9D39-3D23-F445-8F1E-E3515AADB058}" type="presOf" srcId="{F22E7409-76ED-B841-BBA0-CF74F8531EE6}" destId="{30E90180-3ECC-F048-AD67-6A243B2D9635}" srcOrd="0" destOrd="0" presId="urn:microsoft.com/office/officeart/2005/8/layout/chevron1"/>
    <dgm:cxn modelId="{A408743B-7466-604B-AC86-346489A00C0B}" srcId="{C6F0C652-FE2D-0D40-B1EC-A0D6B2FDDD27}" destId="{96DC8836-05E6-2E43-B3E5-AB68026880A3}" srcOrd="1" destOrd="0" parTransId="{E3A7876E-4A17-EE43-9789-1DA0AFD8B0BE}" sibTransId="{B656F812-3966-5042-BE9E-D549FC9EEB9E}"/>
    <dgm:cxn modelId="{41301442-6F40-C440-928A-E970BA57CBA5}" srcId="{BF564EFA-6320-C64D-8D02-8116F67DDE0C}" destId="{BDF98C26-0DF5-964D-B95E-AC6567843251}" srcOrd="1" destOrd="0" parTransId="{86F65D1A-7E92-054B-BDB5-BD663FD31F47}" sibTransId="{B3AFF13C-38BF-E649-AD82-027C52E350D9}"/>
    <dgm:cxn modelId="{74FC1646-BC66-3043-AB0E-86579AA9AFE5}" srcId="{7EBE765B-DB64-2B49-B1EF-77885866CC6B}" destId="{CF17B1EF-9794-1743-A56F-B4CD60A25F98}" srcOrd="0" destOrd="0" parTransId="{105CEB0A-1FFA-BC44-A33D-9FD1CD93F7B3}" sibTransId="{00260C7D-EBD0-B84A-BC94-B45AA662FB81}"/>
    <dgm:cxn modelId="{0FB7C149-69FA-EF49-975B-F0F662C6513F}" srcId="{C6F0C652-FE2D-0D40-B1EC-A0D6B2FDDD27}" destId="{C32A8C8F-2DA8-D546-9B22-ED07042E30DA}" srcOrd="0" destOrd="0" parTransId="{74882F9E-B7C1-BD4E-B1A2-BC90D895F092}" sibTransId="{83A97275-E2F8-FA42-89B8-609F76587271}"/>
    <dgm:cxn modelId="{AD82DE4C-0F84-364D-A974-61ED36508FCC}" srcId="{7EBE765B-DB64-2B49-B1EF-77885866CC6B}" destId="{DA3329FD-8223-434A-ADC6-A2E4E7E33491}" srcOrd="4" destOrd="0" parTransId="{6034BDF8-FBC4-7841-A350-30AAF4F4EF1F}" sibTransId="{56C09BC6-E30E-1C41-A655-998C6E5B3B2D}"/>
    <dgm:cxn modelId="{FB29754D-68E0-9F4D-9F03-406244FEAB2A}" srcId="{D9AC228E-6129-C042-A10A-72C1A75C0598}" destId="{D7D204FE-E54F-FC48-87C1-96232375255F}" srcOrd="0" destOrd="0" parTransId="{739888D4-6DF5-7941-8CA0-AD18D23588C4}" sibTransId="{40CA366A-0134-BA41-BEAA-023A33A71113}"/>
    <dgm:cxn modelId="{4D06E74E-024D-DD4D-8AB6-11FA02AFB009}" type="presOf" srcId="{10493802-F88C-4B4A-A459-304FB7B9B18D}" destId="{103CE8BA-A499-C44C-A439-9E03B3D89E5B}" srcOrd="0" destOrd="1" presId="urn:microsoft.com/office/officeart/2005/8/layout/chevron1"/>
    <dgm:cxn modelId="{A6141450-1A1F-C24F-BFE4-D0E20EDBC250}" type="presOf" srcId="{CBD7356E-5C31-004F-9A97-5B9665641108}" destId="{30E90180-3ECC-F048-AD67-6A243B2D9635}" srcOrd="0" destOrd="2" presId="urn:microsoft.com/office/officeart/2005/8/layout/chevron1"/>
    <dgm:cxn modelId="{CBD48D54-CBBB-2F40-A3B9-E0A3C2D3E2EC}" srcId="{C6F0C652-FE2D-0D40-B1EC-A0D6B2FDDD27}" destId="{A4120A71-91DF-B84C-AD88-8BC8D893AD72}" srcOrd="2" destOrd="0" parTransId="{1411AB5A-E9AE-AF4D-965D-FC676E1E3F5E}" sibTransId="{542B1768-0ED7-0B49-B4BB-2CBE37A09EB6}"/>
    <dgm:cxn modelId="{44DFFE5B-2EBC-1343-8681-F2C5AB966D30}" type="presOf" srcId="{8C3EB8F3-D95A-4449-B016-BF72ABA7C552}" destId="{103CE8BA-A499-C44C-A439-9E03B3D89E5B}" srcOrd="0" destOrd="2" presId="urn:microsoft.com/office/officeart/2005/8/layout/chevron1"/>
    <dgm:cxn modelId="{FCBA245F-768E-2E45-94E4-80F1CC5866AD}" type="presOf" srcId="{C6F0C652-FE2D-0D40-B1EC-A0D6B2FDDD27}" destId="{6FAFF02F-2200-2849-9D09-A691B199C87B}" srcOrd="0" destOrd="0" presId="urn:microsoft.com/office/officeart/2005/8/layout/chevron1"/>
    <dgm:cxn modelId="{72634D60-C5E3-0849-8930-65F19C588E78}" srcId="{2901B444-D8A1-5C4A-BB59-CF7BDA13984F}" destId="{F22E7409-76ED-B841-BBA0-CF74F8531EE6}" srcOrd="0" destOrd="0" parTransId="{744501B3-F96C-CB42-9604-B8750305675C}" sibTransId="{4CAF089F-C66F-4748-B3EF-0A69AA2B9AA1}"/>
    <dgm:cxn modelId="{FA530261-7AC2-B240-80FC-293F3929FB0F}" type="presOf" srcId="{F1037061-0314-944A-A3F5-23716F564C44}" destId="{C062B7F1-2037-674C-94C3-C7BDD4FC04B7}" srcOrd="0" destOrd="0" presId="urn:microsoft.com/office/officeart/2005/8/layout/chevron1"/>
    <dgm:cxn modelId="{0687C063-1D39-B844-ADB2-15E4E57C36DB}" type="presOf" srcId="{636F5FAE-B306-A540-9C2B-DC78992ADC45}" destId="{103CE8BA-A499-C44C-A439-9E03B3D89E5B}" srcOrd="0" destOrd="3" presId="urn:microsoft.com/office/officeart/2005/8/layout/chevron1"/>
    <dgm:cxn modelId="{5C067B67-30D1-6740-A86D-EBF779D5E644}" srcId="{3BFC820C-F124-B14E-863C-C476B028E30C}" destId="{8C3EB8F3-D95A-4449-B016-BF72ABA7C552}" srcOrd="2" destOrd="0" parTransId="{7F536651-B044-1E43-98D8-BB3F9AB2E8C1}" sibTransId="{50C48836-B6BD-2D44-9F0B-539E749F4F07}"/>
    <dgm:cxn modelId="{A878E56A-9CD8-154B-A58A-1D2642E22EE4}" type="presOf" srcId="{D7D204FE-E54F-FC48-87C1-96232375255F}" destId="{103CE8BA-A499-C44C-A439-9E03B3D89E5B}" srcOrd="0" destOrd="5" presId="urn:microsoft.com/office/officeart/2005/8/layout/chevron1"/>
    <dgm:cxn modelId="{C398196B-E61A-2B4B-8D9C-218452C531BC}" type="presOf" srcId="{F0D719A0-2296-8846-8538-CB36DCE907B3}" destId="{D262EFD9-4F42-704D-BCA0-AB74EC10E924}" srcOrd="0" destOrd="1" presId="urn:microsoft.com/office/officeart/2005/8/layout/chevron1"/>
    <dgm:cxn modelId="{76BD386D-6C1C-AD48-9139-B1698444E692}" type="presOf" srcId="{D8C06BEB-5D52-8A46-AAE4-B2BCC9A18878}" destId="{C062B7F1-2037-674C-94C3-C7BDD4FC04B7}" srcOrd="0" destOrd="5" presId="urn:microsoft.com/office/officeart/2005/8/layout/chevron1"/>
    <dgm:cxn modelId="{870FB06E-1D30-7248-A380-DD402CC4E2AE}" srcId="{57583AFF-F54D-DA4A-8A1D-273BBA2FE975}" destId="{7EBE765B-DB64-2B49-B1EF-77885866CC6B}" srcOrd="0" destOrd="0" parTransId="{1CDB8888-C9B3-9E44-9152-324F04E71BE0}" sibTransId="{9E9888B1-A42F-0D4D-BE91-0876CB1773B5}"/>
    <dgm:cxn modelId="{A458AD71-CF67-A24B-A8C8-B23AD100E372}" srcId="{BF564EFA-6320-C64D-8D02-8116F67DDE0C}" destId="{97C46476-861D-C84E-AA1F-EF917B2008F8}" srcOrd="7" destOrd="0" parTransId="{528445CD-2B41-324B-BB81-E0A65FCAB603}" sibTransId="{A7B9213E-6D83-9641-B6E0-0E925053940D}"/>
    <dgm:cxn modelId="{92F9DB72-4165-B547-9D6B-88ED019AFCEC}" srcId="{BF564EFA-6320-C64D-8D02-8116F67DDE0C}" destId="{38F05972-6914-EA43-8558-FDC76C37C2DD}" srcOrd="3" destOrd="0" parTransId="{6075ADF5-AD99-8F48-BF49-F47E65331AC1}" sibTransId="{0767C567-F6B5-D341-8DDD-48C7DE66D786}"/>
    <dgm:cxn modelId="{62364979-64D7-9044-B0C2-B0E8C49E0163}" type="presOf" srcId="{57583AFF-F54D-DA4A-8A1D-273BBA2FE975}" destId="{2B696686-6A2A-CE4B-B927-A92CD27A7E7D}" srcOrd="0" destOrd="0" presId="urn:microsoft.com/office/officeart/2005/8/layout/chevron1"/>
    <dgm:cxn modelId="{DAA5DB80-49DC-1440-BE78-029B41F8E970}" srcId="{57583AFF-F54D-DA4A-8A1D-273BBA2FE975}" destId="{C6F0C652-FE2D-0D40-B1EC-A0D6B2FDDD27}" srcOrd="3" destOrd="0" parTransId="{F4A59224-C3ED-A743-892F-1E0A0BD5479E}" sibTransId="{2156A7A6-4078-6348-AD13-CCB213055C4D}"/>
    <dgm:cxn modelId="{D214B081-2888-804A-9C5A-86CB09FBBF1B}" type="presOf" srcId="{ED793EBC-37B7-814B-A270-B270B4624EB1}" destId="{2DC652B0-0DCB-074A-AFB4-4A191B04C7FE}" srcOrd="0" destOrd="7" presId="urn:microsoft.com/office/officeart/2005/8/layout/chevron1"/>
    <dgm:cxn modelId="{6756908B-0C56-8D4E-8AD3-C9A4F617B63B}" srcId="{7EBE765B-DB64-2B49-B1EF-77885866CC6B}" destId="{58F49F66-AE7C-F347-98C9-DA708D18ED67}" srcOrd="5" destOrd="0" parTransId="{051F8293-E0D5-9047-B91C-BECD98C00ABC}" sibTransId="{507209D0-36FD-4B4F-95F7-84D0DB567001}"/>
    <dgm:cxn modelId="{F6C2F68C-7C1B-4548-877D-07B102532A3D}" srcId="{3BFC820C-F124-B14E-863C-C476B028E30C}" destId="{D9AC228E-6129-C042-A10A-72C1A75C0598}" srcOrd="4" destOrd="0" parTransId="{1BEA76E1-B22B-514C-B736-0BE5D58122FC}" sibTransId="{2A9DBF0B-3C50-0247-84E2-126ABF177E77}"/>
    <dgm:cxn modelId="{F669648F-FB78-E04E-A0E9-7BCCD9500DD6}" srcId="{7EBE765B-DB64-2B49-B1EF-77885866CC6B}" destId="{B55BB8E7-4426-4241-B015-BBEA6716F224}" srcOrd="3" destOrd="0" parTransId="{0726C706-3496-AA4B-901C-597C680273E4}" sibTransId="{FCC70A7E-1D21-9549-93DE-E762B9CFE3DA}"/>
    <dgm:cxn modelId="{4BBEB792-6916-AC44-824F-75E3D6359BD3}" type="presOf" srcId="{DA3329FD-8223-434A-ADC6-A2E4E7E33491}" destId="{D262EFD9-4F42-704D-BCA0-AB74EC10E924}" srcOrd="0" destOrd="4" presId="urn:microsoft.com/office/officeart/2005/8/layout/chevron1"/>
    <dgm:cxn modelId="{82386A96-B729-1045-B97B-92D7DC669D48}" type="presOf" srcId="{A4120A71-91DF-B84C-AD88-8BC8D893AD72}" destId="{2DC652B0-0DCB-074A-AFB4-4A191B04C7FE}" srcOrd="0" destOrd="2" presId="urn:microsoft.com/office/officeart/2005/8/layout/chevron1"/>
    <dgm:cxn modelId="{1B480D98-3C6B-5340-B625-80C6DE2A79B2}" srcId="{57583AFF-F54D-DA4A-8A1D-273BBA2FE975}" destId="{2901B444-D8A1-5C4A-BB59-CF7BDA13984F}" srcOrd="1" destOrd="0" parTransId="{2632A54A-2D21-824F-B0B8-DBEF1CD1411A}" sibTransId="{03883821-5D45-F547-922B-131ECE971662}"/>
    <dgm:cxn modelId="{F8AC2A99-E527-D844-9931-2E0B5EC0EE78}" type="presOf" srcId="{3BFC820C-F124-B14E-863C-C476B028E30C}" destId="{A0FE432A-8614-B64D-AFD9-A649C80177D7}" srcOrd="0" destOrd="0" presId="urn:microsoft.com/office/officeart/2005/8/layout/chevron1"/>
    <dgm:cxn modelId="{069A209C-6FDB-0546-82FC-7205B324D1DD}" type="presOf" srcId="{7EBE765B-DB64-2B49-B1EF-77885866CC6B}" destId="{F1563A7F-1A05-5644-AD5E-0A267CCEF49A}" srcOrd="0" destOrd="0" presId="urn:microsoft.com/office/officeart/2005/8/layout/chevron1"/>
    <dgm:cxn modelId="{BC15DD9C-960D-EE4D-8881-5827437B2EED}" srcId="{7EBE765B-DB64-2B49-B1EF-77885866CC6B}" destId="{1C941E6F-605F-DF4C-B0D1-5427DDE25047}" srcOrd="2" destOrd="0" parTransId="{1EB08F8A-F288-AA4D-A8D2-8AB52E12F965}" sibTransId="{3191FE98-675A-8441-A156-FA89D99B378C}"/>
    <dgm:cxn modelId="{5AEA48A3-99DD-BF4D-AFDE-5DC94FCD6F44}" srcId="{C6F0C652-FE2D-0D40-B1EC-A0D6B2FDDD27}" destId="{FA374FF8-75E6-B34C-B5A1-95DD96F07775}" srcOrd="4" destOrd="0" parTransId="{4984B8EB-6477-C041-B46D-E022DF2E6A50}" sibTransId="{C9C9D1A2-2D4D-C640-A178-AB8715FB8C2D}"/>
    <dgm:cxn modelId="{2BE959A5-F36E-E140-9345-37C929BD8C8E}" type="presOf" srcId="{3E2DCF8B-A513-9D43-A784-1A76FD604714}" destId="{2DC652B0-0DCB-074A-AFB4-4A191B04C7FE}" srcOrd="0" destOrd="5" presId="urn:microsoft.com/office/officeart/2005/8/layout/chevron1"/>
    <dgm:cxn modelId="{B08F40A9-C4E8-C94C-BD49-ED79E3E371A3}" srcId="{57583AFF-F54D-DA4A-8A1D-273BBA2FE975}" destId="{3BFC820C-F124-B14E-863C-C476B028E30C}" srcOrd="4" destOrd="0" parTransId="{97146A2B-A846-E640-A35E-7BB3A6472056}" sibTransId="{82CCF35C-4D0E-9149-A760-4A13181AC249}"/>
    <dgm:cxn modelId="{1BEA84BA-E69E-944A-827C-06DFD019F949}" type="presOf" srcId="{B55BB8E7-4426-4241-B015-BBEA6716F224}" destId="{D262EFD9-4F42-704D-BCA0-AB74EC10E924}" srcOrd="0" destOrd="3" presId="urn:microsoft.com/office/officeart/2005/8/layout/chevron1"/>
    <dgm:cxn modelId="{5B768FBC-A8D8-3040-B0D6-E6315D3CABB2}" type="presOf" srcId="{2901B444-D8A1-5C4A-BB59-CF7BDA13984F}" destId="{1211EF70-7BA6-9840-BD63-575E1B1422A7}" srcOrd="0" destOrd="0" presId="urn:microsoft.com/office/officeart/2005/8/layout/chevron1"/>
    <dgm:cxn modelId="{193709C6-D6EA-7448-879B-A66C2A14E83A}" type="presOf" srcId="{78874C49-83DC-BF4D-BD30-58E39DF7598C}" destId="{C062B7F1-2037-674C-94C3-C7BDD4FC04B7}" srcOrd="0" destOrd="2" presId="urn:microsoft.com/office/officeart/2005/8/layout/chevron1"/>
    <dgm:cxn modelId="{8AC1E3C6-BB37-8B45-B6E7-72CD532E825C}" srcId="{2901B444-D8A1-5C4A-BB59-CF7BDA13984F}" destId="{508E9080-EFF2-5649-B120-38039D115115}" srcOrd="1" destOrd="0" parTransId="{D410CA65-1AEB-694A-AA7C-2D5216C649F6}" sibTransId="{95440070-1559-6045-BF25-390ABD6AAD65}"/>
    <dgm:cxn modelId="{90EFE8C6-5F5E-B641-A359-F83551C25EFB}" srcId="{C6F0C652-FE2D-0D40-B1EC-A0D6B2FDDD27}" destId="{109D0753-8AB5-2745-9105-A8EE8C02328A}" srcOrd="3" destOrd="0" parTransId="{848E7514-CF10-9841-8D9D-1905DCD4C19C}" sibTransId="{0F04F97C-6F27-7240-995C-AF63EB1A0ADE}"/>
    <dgm:cxn modelId="{19FEF5C6-9FFB-CC4D-81E9-9A115547B17F}" type="presOf" srcId="{BF564EFA-6320-C64D-8D02-8116F67DDE0C}" destId="{C7BC28F2-0B23-D842-8183-326ACE4F1088}" srcOrd="0" destOrd="0" presId="urn:microsoft.com/office/officeart/2005/8/layout/chevron1"/>
    <dgm:cxn modelId="{6A24B1C9-87BF-3B44-B651-7622A6730492}" srcId="{BF564EFA-6320-C64D-8D02-8116F67DDE0C}" destId="{F1037061-0314-944A-A3F5-23716F564C44}" srcOrd="0" destOrd="0" parTransId="{C0308DF5-DFB2-184E-A553-834A316575ED}" sibTransId="{22E77460-C0A7-ED48-B04F-D6298E036CC6}"/>
    <dgm:cxn modelId="{C79808CE-D954-8049-92A1-55E91B7B3E90}" type="presOf" srcId="{BDF98C26-0DF5-964D-B95E-AC6567843251}" destId="{C062B7F1-2037-674C-94C3-C7BDD4FC04B7}" srcOrd="0" destOrd="1" presId="urn:microsoft.com/office/officeart/2005/8/layout/chevron1"/>
    <dgm:cxn modelId="{21696ACE-9068-DF4D-BCFF-B4C42E9DE393}" srcId="{BF564EFA-6320-C64D-8D02-8116F67DDE0C}" destId="{78874C49-83DC-BF4D-BD30-58E39DF7598C}" srcOrd="2" destOrd="0" parTransId="{CA1D5E2D-7AFA-2847-A4BA-5B2DF0B728DA}" sibTransId="{72A08643-6961-7848-94DB-9AFA1327B6DB}"/>
    <dgm:cxn modelId="{68F1DED4-77AF-A14E-A042-6F60872652DB}" type="presOf" srcId="{FA374FF8-75E6-B34C-B5A1-95DD96F07775}" destId="{2DC652B0-0DCB-074A-AFB4-4A191B04C7FE}" srcOrd="0" destOrd="4" presId="urn:microsoft.com/office/officeart/2005/8/layout/chevron1"/>
    <dgm:cxn modelId="{CFFF63D5-535E-314A-B32D-246837606D36}" type="presOf" srcId="{11A17568-437B-6549-89B7-031DA75AFA63}" destId="{103CE8BA-A499-C44C-A439-9E03B3D89E5B}" srcOrd="0" destOrd="0" presId="urn:microsoft.com/office/officeart/2005/8/layout/chevron1"/>
    <dgm:cxn modelId="{2C2955E9-0425-244E-9502-028B95BCB76E}" type="presOf" srcId="{97C46476-861D-C84E-AA1F-EF917B2008F8}" destId="{C062B7F1-2037-674C-94C3-C7BDD4FC04B7}" srcOrd="0" destOrd="7" presId="urn:microsoft.com/office/officeart/2005/8/layout/chevron1"/>
    <dgm:cxn modelId="{A7924DEB-933D-5342-8638-CB9A54678DAC}" srcId="{C6F0C652-FE2D-0D40-B1EC-A0D6B2FDDD27}" destId="{ED793EBC-37B7-814B-A270-B270B4624EB1}" srcOrd="7" destOrd="0" parTransId="{79544698-7669-E04B-BFD3-1DE936A79248}" sibTransId="{69DF2F59-05EF-9348-917F-53C73B93AEEB}"/>
    <dgm:cxn modelId="{BBE585EE-831D-4245-8F4C-795219AB61FB}" type="presOf" srcId="{87189415-1ABA-D74D-BECF-63275949449F}" destId="{2DC652B0-0DCB-074A-AFB4-4A191B04C7FE}" srcOrd="0" destOrd="6" presId="urn:microsoft.com/office/officeart/2005/8/layout/chevron1"/>
    <dgm:cxn modelId="{C103EDF2-1D25-E14F-B369-E447974886F0}" type="presOf" srcId="{58F49F66-AE7C-F347-98C9-DA708D18ED67}" destId="{D262EFD9-4F42-704D-BCA0-AB74EC10E924}" srcOrd="0" destOrd="5" presId="urn:microsoft.com/office/officeart/2005/8/layout/chevron1"/>
    <dgm:cxn modelId="{38457DF4-25DB-9942-B0C3-E9784960AA72}" type="presOf" srcId="{D9AC228E-6129-C042-A10A-72C1A75C0598}" destId="{103CE8BA-A499-C44C-A439-9E03B3D89E5B}" srcOrd="0" destOrd="4" presId="urn:microsoft.com/office/officeart/2005/8/layout/chevron1"/>
    <dgm:cxn modelId="{C195A9F4-85F1-7A45-B74E-338DD7ED8984}" type="presOf" srcId="{C32A8C8F-2DA8-D546-9B22-ED07042E30DA}" destId="{2DC652B0-0DCB-074A-AFB4-4A191B04C7FE}" srcOrd="0" destOrd="0" presId="urn:microsoft.com/office/officeart/2005/8/layout/chevron1"/>
    <dgm:cxn modelId="{6D411BF8-6EF4-3749-8CF5-C8FB839C8D83}" srcId="{2901B444-D8A1-5C4A-BB59-CF7BDA13984F}" destId="{CBD7356E-5C31-004F-9A97-5B9665641108}" srcOrd="2" destOrd="0" parTransId="{AA0C4CA8-03DC-AB45-93DA-81402051CB89}" sibTransId="{3B448665-687A-564B-A204-3CA15AA9F6D9}"/>
    <dgm:cxn modelId="{47BE27FB-B5F1-5C41-9829-334ABAD4A4FC}" srcId="{2901B444-D8A1-5C4A-BB59-CF7BDA13984F}" destId="{69BFA057-6DDA-D04B-810F-CEF82F8BBB81}" srcOrd="3" destOrd="0" parTransId="{B4F1198B-F8C0-A94E-AA1D-3D173F51E2AD}" sibTransId="{48B99061-FC70-0943-AAF4-0FCED7E28748}"/>
    <dgm:cxn modelId="{B60822FE-FBFE-4049-A0AA-23EE1341D440}" srcId="{3BFC820C-F124-B14E-863C-C476B028E30C}" destId="{11A17568-437B-6549-89B7-031DA75AFA63}" srcOrd="0" destOrd="0" parTransId="{8045F229-757F-2A40-8BFE-ECD606F030F0}" sibTransId="{C56B2E86-96AA-4D45-BB2A-2390B0FCB640}"/>
    <dgm:cxn modelId="{216B62A0-0D7E-1746-BD7B-5C06A877C57E}" type="presParOf" srcId="{2B696686-6A2A-CE4B-B927-A92CD27A7E7D}" destId="{F11B6EA0-D3C7-6542-B2F2-4E2A72CB9089}" srcOrd="0" destOrd="0" presId="urn:microsoft.com/office/officeart/2005/8/layout/chevron1"/>
    <dgm:cxn modelId="{233DA47B-B653-8A4B-B914-BA689AC8DFA2}" type="presParOf" srcId="{F11B6EA0-D3C7-6542-B2F2-4E2A72CB9089}" destId="{F1563A7F-1A05-5644-AD5E-0A267CCEF49A}" srcOrd="0" destOrd="0" presId="urn:microsoft.com/office/officeart/2005/8/layout/chevron1"/>
    <dgm:cxn modelId="{C901EEC8-0F83-394E-8106-1484FC123E74}" type="presParOf" srcId="{F11B6EA0-D3C7-6542-B2F2-4E2A72CB9089}" destId="{D262EFD9-4F42-704D-BCA0-AB74EC10E924}" srcOrd="1" destOrd="0" presId="urn:microsoft.com/office/officeart/2005/8/layout/chevron1"/>
    <dgm:cxn modelId="{A7BBB961-3729-BE48-A1C4-896C8A34F0A3}" type="presParOf" srcId="{2B696686-6A2A-CE4B-B927-A92CD27A7E7D}" destId="{D7A547F2-9F19-204A-90E9-079DDB384631}" srcOrd="1" destOrd="0" presId="urn:microsoft.com/office/officeart/2005/8/layout/chevron1"/>
    <dgm:cxn modelId="{98A966EF-8B5E-CE4A-9C6E-A7304D12943F}" type="presParOf" srcId="{2B696686-6A2A-CE4B-B927-A92CD27A7E7D}" destId="{92D8CB0F-61AC-E143-A274-F6D3DEA9C6B7}" srcOrd="2" destOrd="0" presId="urn:microsoft.com/office/officeart/2005/8/layout/chevron1"/>
    <dgm:cxn modelId="{A3211A39-A7F0-A74D-BE9B-F710DC098C51}" type="presParOf" srcId="{92D8CB0F-61AC-E143-A274-F6D3DEA9C6B7}" destId="{1211EF70-7BA6-9840-BD63-575E1B1422A7}" srcOrd="0" destOrd="0" presId="urn:microsoft.com/office/officeart/2005/8/layout/chevron1"/>
    <dgm:cxn modelId="{4F0BB94D-5EB6-E849-8B2F-5BD57FAB22A3}" type="presParOf" srcId="{92D8CB0F-61AC-E143-A274-F6D3DEA9C6B7}" destId="{30E90180-3ECC-F048-AD67-6A243B2D9635}" srcOrd="1" destOrd="0" presId="urn:microsoft.com/office/officeart/2005/8/layout/chevron1"/>
    <dgm:cxn modelId="{1DC0B0CA-DF67-2C42-AE25-490F2601B980}" type="presParOf" srcId="{2B696686-6A2A-CE4B-B927-A92CD27A7E7D}" destId="{98ECB997-6D3B-A74D-BD3A-2D8B683AAB20}" srcOrd="3" destOrd="0" presId="urn:microsoft.com/office/officeart/2005/8/layout/chevron1"/>
    <dgm:cxn modelId="{F1A5CC67-58F1-AB41-BC5E-2DFB0284BCD7}" type="presParOf" srcId="{2B696686-6A2A-CE4B-B927-A92CD27A7E7D}" destId="{13490DCB-4F48-2141-9F22-51A3D8F5F31C}" srcOrd="4" destOrd="0" presId="urn:microsoft.com/office/officeart/2005/8/layout/chevron1"/>
    <dgm:cxn modelId="{94B9F558-F5B7-CB4A-A1FA-958521F327B9}" type="presParOf" srcId="{13490DCB-4F48-2141-9F22-51A3D8F5F31C}" destId="{C7BC28F2-0B23-D842-8183-326ACE4F1088}" srcOrd="0" destOrd="0" presId="urn:microsoft.com/office/officeart/2005/8/layout/chevron1"/>
    <dgm:cxn modelId="{BB3031E4-9FFF-1642-87F5-6692F218F07E}" type="presParOf" srcId="{13490DCB-4F48-2141-9F22-51A3D8F5F31C}" destId="{C062B7F1-2037-674C-94C3-C7BDD4FC04B7}" srcOrd="1" destOrd="0" presId="urn:microsoft.com/office/officeart/2005/8/layout/chevron1"/>
    <dgm:cxn modelId="{EA151778-D9B9-6C45-AF97-0CB0C05B20AB}" type="presParOf" srcId="{2B696686-6A2A-CE4B-B927-A92CD27A7E7D}" destId="{B5BA6D84-50F5-8441-BC24-29045081E3D5}" srcOrd="5" destOrd="0" presId="urn:microsoft.com/office/officeart/2005/8/layout/chevron1"/>
    <dgm:cxn modelId="{E59625AD-FE62-6541-A7C3-8D5FEBAAB330}" type="presParOf" srcId="{2B696686-6A2A-CE4B-B927-A92CD27A7E7D}" destId="{FFD0E419-C80F-E347-ACDC-850CC2CD2309}" srcOrd="6" destOrd="0" presId="urn:microsoft.com/office/officeart/2005/8/layout/chevron1"/>
    <dgm:cxn modelId="{C6D33DF9-9BE1-1247-BFA5-389A823FB2CD}" type="presParOf" srcId="{FFD0E419-C80F-E347-ACDC-850CC2CD2309}" destId="{6FAFF02F-2200-2849-9D09-A691B199C87B}" srcOrd="0" destOrd="0" presId="urn:microsoft.com/office/officeart/2005/8/layout/chevron1"/>
    <dgm:cxn modelId="{AB90F5A5-4908-8F42-97F9-E939A2E9402E}" type="presParOf" srcId="{FFD0E419-C80F-E347-ACDC-850CC2CD2309}" destId="{2DC652B0-0DCB-074A-AFB4-4A191B04C7FE}" srcOrd="1" destOrd="0" presId="urn:microsoft.com/office/officeart/2005/8/layout/chevron1"/>
    <dgm:cxn modelId="{790FDDA9-8712-2F48-ABB1-730AD59EE56E}" type="presParOf" srcId="{2B696686-6A2A-CE4B-B927-A92CD27A7E7D}" destId="{250BF714-6C04-8741-A087-DD019E127E64}" srcOrd="7" destOrd="0" presId="urn:microsoft.com/office/officeart/2005/8/layout/chevron1"/>
    <dgm:cxn modelId="{9E73B05F-9167-DB47-BC98-156B8469B685}" type="presParOf" srcId="{2B696686-6A2A-CE4B-B927-A92CD27A7E7D}" destId="{367BD860-4052-974B-8B52-6B2C320EA518}" srcOrd="8" destOrd="0" presId="urn:microsoft.com/office/officeart/2005/8/layout/chevron1"/>
    <dgm:cxn modelId="{9728AEE1-707F-6B4D-A239-8E8B6492EA88}" type="presParOf" srcId="{367BD860-4052-974B-8B52-6B2C320EA518}" destId="{A0FE432A-8614-B64D-AFD9-A649C80177D7}" srcOrd="0" destOrd="0" presId="urn:microsoft.com/office/officeart/2005/8/layout/chevron1"/>
    <dgm:cxn modelId="{457E584D-5DC2-C74A-92A4-0F20BE21D448}" type="presParOf" srcId="{367BD860-4052-974B-8B52-6B2C320EA518}" destId="{103CE8BA-A499-C44C-A439-9E03B3D89E5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63A7F-1A05-5644-AD5E-0A267CCEF49A}">
      <dsp:nvSpPr>
        <dsp:cNvPr id="0" name=""/>
        <dsp:cNvSpPr/>
      </dsp:nvSpPr>
      <dsp:spPr>
        <a:xfrm>
          <a:off x="1030" y="924812"/>
          <a:ext cx="1818307" cy="7273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Crypto primitives</a:t>
          </a:r>
        </a:p>
      </dsp:txBody>
      <dsp:txXfrm>
        <a:off x="364692" y="924812"/>
        <a:ext cx="1090984" cy="727323"/>
      </dsp:txXfrm>
    </dsp:sp>
    <dsp:sp modelId="{D262EFD9-4F42-704D-BCA0-AB74EC10E924}">
      <dsp:nvSpPr>
        <dsp:cNvPr id="0" name=""/>
        <dsp:cNvSpPr/>
      </dsp:nvSpPr>
      <dsp:spPr>
        <a:xfrm>
          <a:off x="1030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RSA, DSA, ECDSA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Diffie</a:t>
          </a:r>
          <a:r>
            <a:rPr lang="en-US" sz="1400" kern="1200" dirty="0"/>
            <a:t>–Hellman, ECDH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HMAC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MD5, SHA1, SHA-2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DES, 3DES, RC4, AES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Export grade</a:t>
          </a:r>
        </a:p>
      </dsp:txBody>
      <dsp:txXfrm>
        <a:off x="1030" y="1743050"/>
        <a:ext cx="1454646" cy="2208937"/>
      </dsp:txXfrm>
    </dsp:sp>
    <dsp:sp modelId="{1211EF70-7BA6-9840-BD63-575E1B1422A7}">
      <dsp:nvSpPr>
        <dsp:cNvPr id="0" name=""/>
        <dsp:cNvSpPr/>
      </dsp:nvSpPr>
      <dsp:spPr>
        <a:xfrm>
          <a:off x="1603338" y="924812"/>
          <a:ext cx="1818307" cy="7273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Ciphersuite</a:t>
          </a:r>
          <a:r>
            <a:rPr lang="en-US" sz="1400" kern="1200" dirty="0"/>
            <a:t> details</a:t>
          </a:r>
        </a:p>
      </dsp:txBody>
      <dsp:txXfrm>
        <a:off x="1967000" y="924812"/>
        <a:ext cx="1090984" cy="727323"/>
      </dsp:txXfrm>
    </dsp:sp>
    <dsp:sp modelId="{30E90180-3ECC-F048-AD67-6A243B2D9635}">
      <dsp:nvSpPr>
        <dsp:cNvPr id="0" name=""/>
        <dsp:cNvSpPr/>
      </dsp:nvSpPr>
      <dsp:spPr>
        <a:xfrm>
          <a:off x="1603338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Data structures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Key derivation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Encryption modes, IVs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Padding</a:t>
          </a:r>
        </a:p>
      </dsp:txBody>
      <dsp:txXfrm>
        <a:off x="1603338" y="1743050"/>
        <a:ext cx="1454646" cy="2208937"/>
      </dsp:txXfrm>
    </dsp:sp>
    <dsp:sp modelId="{C7BC28F2-0B23-D842-8183-326ACE4F1088}">
      <dsp:nvSpPr>
        <dsp:cNvPr id="0" name=""/>
        <dsp:cNvSpPr/>
      </dsp:nvSpPr>
      <dsp:spPr>
        <a:xfrm>
          <a:off x="3205646" y="924812"/>
          <a:ext cx="1818307" cy="7273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Advanced functionality</a:t>
          </a:r>
        </a:p>
      </dsp:txBody>
      <dsp:txXfrm>
        <a:off x="3569308" y="924812"/>
        <a:ext cx="1090984" cy="727323"/>
      </dsp:txXfrm>
    </dsp:sp>
    <dsp:sp modelId="{C062B7F1-2037-674C-94C3-C7BDD4FC04B7}">
      <dsp:nvSpPr>
        <dsp:cNvPr id="0" name=""/>
        <dsp:cNvSpPr/>
      </dsp:nvSpPr>
      <dsp:spPr>
        <a:xfrm>
          <a:off x="3205646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Alerts &amp; errors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Certification / revocation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Negotiation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Renegotiation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Session resumption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Key reuse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Compression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State machine</a:t>
          </a:r>
        </a:p>
      </dsp:txBody>
      <dsp:txXfrm>
        <a:off x="3205646" y="1743050"/>
        <a:ext cx="1454646" cy="2208937"/>
      </dsp:txXfrm>
    </dsp:sp>
    <dsp:sp modelId="{6FAFF02F-2200-2849-9D09-A691B199C87B}">
      <dsp:nvSpPr>
        <dsp:cNvPr id="0" name=""/>
        <dsp:cNvSpPr/>
      </dsp:nvSpPr>
      <dsp:spPr>
        <a:xfrm>
          <a:off x="4807953" y="924812"/>
          <a:ext cx="1818307" cy="7273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Libraries</a:t>
          </a:r>
        </a:p>
      </dsp:txBody>
      <dsp:txXfrm>
        <a:off x="5171615" y="924812"/>
        <a:ext cx="1090984" cy="727323"/>
      </dsp:txXfrm>
    </dsp:sp>
    <dsp:sp modelId="{2DC652B0-0DCB-074A-AFB4-4A191B04C7FE}">
      <dsp:nvSpPr>
        <dsp:cNvPr id="0" name=""/>
        <dsp:cNvSpPr/>
      </dsp:nvSpPr>
      <dsp:spPr>
        <a:xfrm>
          <a:off x="4807953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OpenSSL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LibreSSL, </a:t>
          </a:r>
          <a:r>
            <a:rPr lang="en-US" sz="1400" kern="1200" dirty="0" err="1"/>
            <a:t>BoringSSL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GnuTLS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SChannel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Java JSSE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Everest / </a:t>
          </a:r>
          <a:r>
            <a:rPr lang="en-US" sz="1400" kern="1200" dirty="0" err="1"/>
            <a:t>miTLS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s2n</a:t>
          </a:r>
        </a:p>
      </dsp:txBody>
      <dsp:txXfrm>
        <a:off x="4807953" y="1743050"/>
        <a:ext cx="1454646" cy="2208937"/>
      </dsp:txXfrm>
    </dsp:sp>
    <dsp:sp modelId="{A0FE432A-8614-B64D-AFD9-A649C80177D7}">
      <dsp:nvSpPr>
        <dsp:cNvPr id="0" name=""/>
        <dsp:cNvSpPr/>
      </dsp:nvSpPr>
      <dsp:spPr>
        <a:xfrm>
          <a:off x="6410261" y="924812"/>
          <a:ext cx="1818307" cy="7273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Applications</a:t>
          </a:r>
        </a:p>
      </dsp:txBody>
      <dsp:txXfrm>
        <a:off x="6773923" y="924812"/>
        <a:ext cx="1090984" cy="727323"/>
      </dsp:txXfrm>
    </dsp:sp>
    <dsp:sp modelId="{103CE8BA-A499-C44C-A439-9E03B3D89E5B}">
      <dsp:nvSpPr>
        <dsp:cNvPr id="0" name=""/>
        <dsp:cNvSpPr/>
      </dsp:nvSpPr>
      <dsp:spPr>
        <a:xfrm>
          <a:off x="6410261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Web browsers: Chrome, Firefox, IE/Edge, Safari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Web servers:  Apache, IIS, </a:t>
          </a:r>
          <a:r>
            <a:rPr lang="en-US" sz="1400" kern="1200" dirty="0" err="1"/>
            <a:t>nginx</a:t>
          </a:r>
          <a:r>
            <a:rPr lang="en-US" sz="1400" kern="1200" dirty="0"/>
            <a:t>, node,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Application SDKs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Protocols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HTTP, IMAP, ..</a:t>
          </a:r>
        </a:p>
      </dsp:txBody>
      <dsp:txXfrm>
        <a:off x="6410261" y="1743050"/>
        <a:ext cx="1454646" cy="2208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63A7F-1A05-5644-AD5E-0A267CCEF49A}">
      <dsp:nvSpPr>
        <dsp:cNvPr id="0" name=""/>
        <dsp:cNvSpPr/>
      </dsp:nvSpPr>
      <dsp:spPr>
        <a:xfrm>
          <a:off x="1030" y="924812"/>
          <a:ext cx="1818307" cy="7273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Crypto primitives</a:t>
          </a:r>
        </a:p>
      </dsp:txBody>
      <dsp:txXfrm>
        <a:off x="364692" y="924812"/>
        <a:ext cx="1090984" cy="727323"/>
      </dsp:txXfrm>
    </dsp:sp>
    <dsp:sp modelId="{D262EFD9-4F42-704D-BCA0-AB74EC10E924}">
      <dsp:nvSpPr>
        <dsp:cNvPr id="0" name=""/>
        <dsp:cNvSpPr/>
      </dsp:nvSpPr>
      <dsp:spPr>
        <a:xfrm>
          <a:off x="1030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RSA, DSA, ECDSA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Diffie</a:t>
          </a:r>
          <a:r>
            <a:rPr lang="en-US" sz="1400" kern="1200" dirty="0"/>
            <a:t>–Hellman, ECDH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HMAC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MD5, SHA1, SHA-2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DES, 3DES, RC4, AES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Export grade</a:t>
          </a:r>
        </a:p>
      </dsp:txBody>
      <dsp:txXfrm>
        <a:off x="1030" y="1743050"/>
        <a:ext cx="1454646" cy="2208937"/>
      </dsp:txXfrm>
    </dsp:sp>
    <dsp:sp modelId="{1211EF70-7BA6-9840-BD63-575E1B1422A7}">
      <dsp:nvSpPr>
        <dsp:cNvPr id="0" name=""/>
        <dsp:cNvSpPr/>
      </dsp:nvSpPr>
      <dsp:spPr>
        <a:xfrm>
          <a:off x="1603338" y="924812"/>
          <a:ext cx="1818307" cy="7273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Ciphersuite</a:t>
          </a:r>
          <a:r>
            <a:rPr lang="en-US" sz="1400" kern="1200" dirty="0"/>
            <a:t> details</a:t>
          </a:r>
        </a:p>
      </dsp:txBody>
      <dsp:txXfrm>
        <a:off x="1967000" y="924812"/>
        <a:ext cx="1090984" cy="727323"/>
      </dsp:txXfrm>
    </dsp:sp>
    <dsp:sp modelId="{30E90180-3ECC-F048-AD67-6A243B2D9635}">
      <dsp:nvSpPr>
        <dsp:cNvPr id="0" name=""/>
        <dsp:cNvSpPr/>
      </dsp:nvSpPr>
      <dsp:spPr>
        <a:xfrm>
          <a:off x="1603338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Data structures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Key derivation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Encryption modes, IVs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Padding</a:t>
          </a:r>
        </a:p>
      </dsp:txBody>
      <dsp:txXfrm>
        <a:off x="1603338" y="1743050"/>
        <a:ext cx="1454646" cy="2208937"/>
      </dsp:txXfrm>
    </dsp:sp>
    <dsp:sp modelId="{C7BC28F2-0B23-D842-8183-326ACE4F1088}">
      <dsp:nvSpPr>
        <dsp:cNvPr id="0" name=""/>
        <dsp:cNvSpPr/>
      </dsp:nvSpPr>
      <dsp:spPr>
        <a:xfrm>
          <a:off x="3205646" y="924812"/>
          <a:ext cx="1818307" cy="7273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Advanced functionality</a:t>
          </a:r>
        </a:p>
      </dsp:txBody>
      <dsp:txXfrm>
        <a:off x="3569308" y="924812"/>
        <a:ext cx="1090984" cy="727323"/>
      </dsp:txXfrm>
    </dsp:sp>
    <dsp:sp modelId="{C062B7F1-2037-674C-94C3-C7BDD4FC04B7}">
      <dsp:nvSpPr>
        <dsp:cNvPr id="0" name=""/>
        <dsp:cNvSpPr/>
      </dsp:nvSpPr>
      <dsp:spPr>
        <a:xfrm>
          <a:off x="3205646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Alerts &amp; errors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Certification / revocation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Negotiation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Renegotiation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Session resumption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Key reuse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Compression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State machine</a:t>
          </a:r>
        </a:p>
      </dsp:txBody>
      <dsp:txXfrm>
        <a:off x="3205646" y="1743050"/>
        <a:ext cx="1454646" cy="2208937"/>
      </dsp:txXfrm>
    </dsp:sp>
    <dsp:sp modelId="{6FAFF02F-2200-2849-9D09-A691B199C87B}">
      <dsp:nvSpPr>
        <dsp:cNvPr id="0" name=""/>
        <dsp:cNvSpPr/>
      </dsp:nvSpPr>
      <dsp:spPr>
        <a:xfrm>
          <a:off x="4807953" y="924812"/>
          <a:ext cx="1818307" cy="7273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Libraries</a:t>
          </a:r>
        </a:p>
      </dsp:txBody>
      <dsp:txXfrm>
        <a:off x="5171615" y="924812"/>
        <a:ext cx="1090984" cy="727323"/>
      </dsp:txXfrm>
    </dsp:sp>
    <dsp:sp modelId="{2DC652B0-0DCB-074A-AFB4-4A191B04C7FE}">
      <dsp:nvSpPr>
        <dsp:cNvPr id="0" name=""/>
        <dsp:cNvSpPr/>
      </dsp:nvSpPr>
      <dsp:spPr>
        <a:xfrm>
          <a:off x="4807953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OpenSSL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LibreSSL, </a:t>
          </a:r>
          <a:r>
            <a:rPr lang="en-US" sz="1400" kern="1200" dirty="0" err="1"/>
            <a:t>BoringSSL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GnuTLS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SChannel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Java JSSE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Everest / </a:t>
          </a:r>
          <a:r>
            <a:rPr lang="en-US" sz="1400" kern="1200" dirty="0" err="1"/>
            <a:t>miTLS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s2n</a:t>
          </a:r>
        </a:p>
      </dsp:txBody>
      <dsp:txXfrm>
        <a:off x="4807953" y="1743050"/>
        <a:ext cx="1454646" cy="2208937"/>
      </dsp:txXfrm>
    </dsp:sp>
    <dsp:sp modelId="{A0FE432A-8614-B64D-AFD9-A649C80177D7}">
      <dsp:nvSpPr>
        <dsp:cNvPr id="0" name=""/>
        <dsp:cNvSpPr/>
      </dsp:nvSpPr>
      <dsp:spPr>
        <a:xfrm>
          <a:off x="6410261" y="924812"/>
          <a:ext cx="1818307" cy="7273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Applications</a:t>
          </a:r>
        </a:p>
      </dsp:txBody>
      <dsp:txXfrm>
        <a:off x="6773923" y="924812"/>
        <a:ext cx="1090984" cy="727323"/>
      </dsp:txXfrm>
    </dsp:sp>
    <dsp:sp modelId="{103CE8BA-A499-C44C-A439-9E03B3D89E5B}">
      <dsp:nvSpPr>
        <dsp:cNvPr id="0" name=""/>
        <dsp:cNvSpPr/>
      </dsp:nvSpPr>
      <dsp:spPr>
        <a:xfrm>
          <a:off x="6410261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Web browsers: Chrome, Firefox, IE/Edge, Safari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Web servers:  Apache, IIS, </a:t>
          </a:r>
          <a:r>
            <a:rPr lang="en-US" sz="1400" kern="1200" dirty="0" err="1"/>
            <a:t>nginx</a:t>
          </a:r>
          <a:r>
            <a:rPr lang="en-US" sz="1400" kern="1200" dirty="0"/>
            <a:t>, node,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Application SDKs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Protocols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HTTP, IMAP, ..</a:t>
          </a:r>
        </a:p>
      </dsp:txBody>
      <dsp:txXfrm>
        <a:off x="6410261" y="1743050"/>
        <a:ext cx="1454646" cy="2208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63A7F-1A05-5644-AD5E-0A267CCEF49A}">
      <dsp:nvSpPr>
        <dsp:cNvPr id="0" name=""/>
        <dsp:cNvSpPr/>
      </dsp:nvSpPr>
      <dsp:spPr>
        <a:xfrm>
          <a:off x="1030" y="924812"/>
          <a:ext cx="1818307" cy="7273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Crypto primitives</a:t>
          </a:r>
        </a:p>
      </dsp:txBody>
      <dsp:txXfrm>
        <a:off x="364692" y="924812"/>
        <a:ext cx="1090984" cy="727323"/>
      </dsp:txXfrm>
    </dsp:sp>
    <dsp:sp modelId="{D262EFD9-4F42-704D-BCA0-AB74EC10E924}">
      <dsp:nvSpPr>
        <dsp:cNvPr id="0" name=""/>
        <dsp:cNvSpPr/>
      </dsp:nvSpPr>
      <dsp:spPr>
        <a:xfrm>
          <a:off x="1030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RSA, DSA, ECDSA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Diffie</a:t>
          </a:r>
          <a:r>
            <a:rPr lang="en-US" sz="1400" kern="1200" dirty="0"/>
            <a:t>–Hellman, ECDH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HMAC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MD5, SHA1, SHA-2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DES, 3DES, RC4, AES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Export grade</a:t>
          </a:r>
        </a:p>
      </dsp:txBody>
      <dsp:txXfrm>
        <a:off x="1030" y="1743050"/>
        <a:ext cx="1454646" cy="2208937"/>
      </dsp:txXfrm>
    </dsp:sp>
    <dsp:sp modelId="{1211EF70-7BA6-9840-BD63-575E1B1422A7}">
      <dsp:nvSpPr>
        <dsp:cNvPr id="0" name=""/>
        <dsp:cNvSpPr/>
      </dsp:nvSpPr>
      <dsp:spPr>
        <a:xfrm>
          <a:off x="1603338" y="924812"/>
          <a:ext cx="1818307" cy="7273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Ciphersuite</a:t>
          </a:r>
          <a:r>
            <a:rPr lang="en-US" sz="1400" kern="1200" dirty="0"/>
            <a:t> details</a:t>
          </a:r>
        </a:p>
      </dsp:txBody>
      <dsp:txXfrm>
        <a:off x="1967000" y="924812"/>
        <a:ext cx="1090984" cy="727323"/>
      </dsp:txXfrm>
    </dsp:sp>
    <dsp:sp modelId="{30E90180-3ECC-F048-AD67-6A243B2D9635}">
      <dsp:nvSpPr>
        <dsp:cNvPr id="0" name=""/>
        <dsp:cNvSpPr/>
      </dsp:nvSpPr>
      <dsp:spPr>
        <a:xfrm>
          <a:off x="1603338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Data structures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Key derivation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Encryption modes, IVs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Padding</a:t>
          </a:r>
        </a:p>
      </dsp:txBody>
      <dsp:txXfrm>
        <a:off x="1603338" y="1743050"/>
        <a:ext cx="1454646" cy="2208937"/>
      </dsp:txXfrm>
    </dsp:sp>
    <dsp:sp modelId="{C7BC28F2-0B23-D842-8183-326ACE4F1088}">
      <dsp:nvSpPr>
        <dsp:cNvPr id="0" name=""/>
        <dsp:cNvSpPr/>
      </dsp:nvSpPr>
      <dsp:spPr>
        <a:xfrm>
          <a:off x="3205646" y="924812"/>
          <a:ext cx="1818307" cy="7273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Advanced functionality</a:t>
          </a:r>
        </a:p>
      </dsp:txBody>
      <dsp:txXfrm>
        <a:off x="3569308" y="924812"/>
        <a:ext cx="1090984" cy="727323"/>
      </dsp:txXfrm>
    </dsp:sp>
    <dsp:sp modelId="{C062B7F1-2037-674C-94C3-C7BDD4FC04B7}">
      <dsp:nvSpPr>
        <dsp:cNvPr id="0" name=""/>
        <dsp:cNvSpPr/>
      </dsp:nvSpPr>
      <dsp:spPr>
        <a:xfrm>
          <a:off x="3205646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Alerts &amp; errors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Certification / revocation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Negotiation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Renegotiation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Session resumption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Key reuse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Compression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State machine</a:t>
          </a:r>
        </a:p>
      </dsp:txBody>
      <dsp:txXfrm>
        <a:off x="3205646" y="1743050"/>
        <a:ext cx="1454646" cy="2208937"/>
      </dsp:txXfrm>
    </dsp:sp>
    <dsp:sp modelId="{6FAFF02F-2200-2849-9D09-A691B199C87B}">
      <dsp:nvSpPr>
        <dsp:cNvPr id="0" name=""/>
        <dsp:cNvSpPr/>
      </dsp:nvSpPr>
      <dsp:spPr>
        <a:xfrm>
          <a:off x="4807953" y="924812"/>
          <a:ext cx="1818307" cy="7273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Libraries</a:t>
          </a:r>
        </a:p>
      </dsp:txBody>
      <dsp:txXfrm>
        <a:off x="5171615" y="924812"/>
        <a:ext cx="1090984" cy="727323"/>
      </dsp:txXfrm>
    </dsp:sp>
    <dsp:sp modelId="{2DC652B0-0DCB-074A-AFB4-4A191B04C7FE}">
      <dsp:nvSpPr>
        <dsp:cNvPr id="0" name=""/>
        <dsp:cNvSpPr/>
      </dsp:nvSpPr>
      <dsp:spPr>
        <a:xfrm>
          <a:off x="4807953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OpenSSL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LibreSSL, </a:t>
          </a:r>
          <a:r>
            <a:rPr lang="en-US" sz="1400" kern="1200" dirty="0" err="1"/>
            <a:t>BoringSSL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GnuTLS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SChannel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Java JSSE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Everest / </a:t>
          </a:r>
          <a:r>
            <a:rPr lang="en-US" sz="1400" kern="1200" dirty="0" err="1"/>
            <a:t>miTLS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s2n</a:t>
          </a:r>
        </a:p>
      </dsp:txBody>
      <dsp:txXfrm>
        <a:off x="4807953" y="1743050"/>
        <a:ext cx="1454646" cy="2208937"/>
      </dsp:txXfrm>
    </dsp:sp>
    <dsp:sp modelId="{A0FE432A-8614-B64D-AFD9-A649C80177D7}">
      <dsp:nvSpPr>
        <dsp:cNvPr id="0" name=""/>
        <dsp:cNvSpPr/>
      </dsp:nvSpPr>
      <dsp:spPr>
        <a:xfrm>
          <a:off x="6410261" y="924812"/>
          <a:ext cx="1818307" cy="7273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Applications</a:t>
          </a:r>
        </a:p>
      </dsp:txBody>
      <dsp:txXfrm>
        <a:off x="6773923" y="924812"/>
        <a:ext cx="1090984" cy="727323"/>
      </dsp:txXfrm>
    </dsp:sp>
    <dsp:sp modelId="{103CE8BA-A499-C44C-A439-9E03B3D89E5B}">
      <dsp:nvSpPr>
        <dsp:cNvPr id="0" name=""/>
        <dsp:cNvSpPr/>
      </dsp:nvSpPr>
      <dsp:spPr>
        <a:xfrm>
          <a:off x="6410261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Web browsers: Chrome, Firefox, IE/Edge, Safari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Web servers:  Apache, IIS, </a:t>
          </a:r>
          <a:r>
            <a:rPr lang="en-US" sz="1400" kern="1200" dirty="0" err="1"/>
            <a:t>nginx</a:t>
          </a:r>
          <a:r>
            <a:rPr lang="en-US" sz="1400" kern="1200" dirty="0"/>
            <a:t>, node,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Application SDKs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Protocols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HTTP, IMAP, ..</a:t>
          </a:r>
        </a:p>
      </dsp:txBody>
      <dsp:txXfrm>
        <a:off x="6410261" y="1743050"/>
        <a:ext cx="1454646" cy="2208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63A7F-1A05-5644-AD5E-0A267CCEF49A}">
      <dsp:nvSpPr>
        <dsp:cNvPr id="0" name=""/>
        <dsp:cNvSpPr/>
      </dsp:nvSpPr>
      <dsp:spPr>
        <a:xfrm>
          <a:off x="1030" y="924812"/>
          <a:ext cx="1818307" cy="7273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Crypto primitives</a:t>
          </a:r>
        </a:p>
      </dsp:txBody>
      <dsp:txXfrm>
        <a:off x="364692" y="924812"/>
        <a:ext cx="1090984" cy="727323"/>
      </dsp:txXfrm>
    </dsp:sp>
    <dsp:sp modelId="{D262EFD9-4F42-704D-BCA0-AB74EC10E924}">
      <dsp:nvSpPr>
        <dsp:cNvPr id="0" name=""/>
        <dsp:cNvSpPr/>
      </dsp:nvSpPr>
      <dsp:spPr>
        <a:xfrm>
          <a:off x="1030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RSA</a:t>
          </a:r>
          <a:r>
            <a:rPr lang="en-US" sz="1400" kern="1200" dirty="0"/>
            <a:t>, DSA, ECDSA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Diffie</a:t>
          </a:r>
          <a:r>
            <a:rPr lang="en-US" sz="1400" kern="1200" dirty="0"/>
            <a:t>–Hellman, ECDH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HMAC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MD5</a:t>
          </a:r>
          <a:r>
            <a:rPr lang="en-US" sz="1400" kern="1200" dirty="0"/>
            <a:t>, </a:t>
          </a:r>
          <a:r>
            <a:rPr lang="en-US" sz="1400" kern="1200" dirty="0">
              <a:solidFill>
                <a:srgbClr val="FF0000"/>
              </a:solidFill>
            </a:rPr>
            <a:t>SHA1</a:t>
          </a:r>
          <a:r>
            <a:rPr lang="en-US" sz="1400" kern="1200" dirty="0"/>
            <a:t>, SHA-2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DES</a:t>
          </a:r>
          <a:r>
            <a:rPr lang="en-US" sz="1400" kern="1200" dirty="0"/>
            <a:t>, </a:t>
          </a:r>
          <a:r>
            <a:rPr lang="en-US" sz="1400" kern="1200" dirty="0">
              <a:solidFill>
                <a:srgbClr val="FF0000"/>
              </a:solidFill>
            </a:rPr>
            <a:t>3DES</a:t>
          </a:r>
          <a:r>
            <a:rPr lang="en-US" sz="1400" kern="1200" dirty="0"/>
            <a:t>, </a:t>
          </a:r>
          <a:r>
            <a:rPr lang="en-US" sz="1400" kern="1200" dirty="0">
              <a:solidFill>
                <a:srgbClr val="FF0000"/>
              </a:solidFill>
            </a:rPr>
            <a:t>RC4</a:t>
          </a:r>
          <a:r>
            <a:rPr lang="en-US" sz="1400" kern="1200" dirty="0"/>
            <a:t>, AES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Export grade</a:t>
          </a:r>
        </a:p>
      </dsp:txBody>
      <dsp:txXfrm>
        <a:off x="1030" y="1743050"/>
        <a:ext cx="1454646" cy="2208937"/>
      </dsp:txXfrm>
    </dsp:sp>
    <dsp:sp modelId="{1211EF70-7BA6-9840-BD63-575E1B1422A7}">
      <dsp:nvSpPr>
        <dsp:cNvPr id="0" name=""/>
        <dsp:cNvSpPr/>
      </dsp:nvSpPr>
      <dsp:spPr>
        <a:xfrm>
          <a:off x="1603338" y="924812"/>
          <a:ext cx="1818307" cy="7273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Ciphersuite</a:t>
          </a:r>
          <a:r>
            <a:rPr lang="en-US" sz="1400" kern="1200" dirty="0"/>
            <a:t> details</a:t>
          </a:r>
        </a:p>
      </dsp:txBody>
      <dsp:txXfrm>
        <a:off x="1967000" y="924812"/>
        <a:ext cx="1090984" cy="727323"/>
      </dsp:txXfrm>
    </dsp:sp>
    <dsp:sp modelId="{30E90180-3ECC-F048-AD67-6A243B2D9635}">
      <dsp:nvSpPr>
        <dsp:cNvPr id="0" name=""/>
        <dsp:cNvSpPr/>
      </dsp:nvSpPr>
      <dsp:spPr>
        <a:xfrm>
          <a:off x="1603338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Data structures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Key derivation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Encryption modes</a:t>
          </a:r>
          <a:r>
            <a:rPr lang="en-US" sz="1400" kern="1200" dirty="0"/>
            <a:t>, </a:t>
          </a:r>
          <a:r>
            <a:rPr lang="en-US" sz="1400" kern="1200" dirty="0">
              <a:solidFill>
                <a:srgbClr val="FF0000"/>
              </a:solidFill>
            </a:rPr>
            <a:t>IVs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Padding</a:t>
          </a:r>
        </a:p>
      </dsp:txBody>
      <dsp:txXfrm>
        <a:off x="1603338" y="1743050"/>
        <a:ext cx="1454646" cy="2208937"/>
      </dsp:txXfrm>
    </dsp:sp>
    <dsp:sp modelId="{C7BC28F2-0B23-D842-8183-326ACE4F1088}">
      <dsp:nvSpPr>
        <dsp:cNvPr id="0" name=""/>
        <dsp:cNvSpPr/>
      </dsp:nvSpPr>
      <dsp:spPr>
        <a:xfrm>
          <a:off x="3205646" y="924812"/>
          <a:ext cx="1818307" cy="7273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Advanced functionality</a:t>
          </a:r>
        </a:p>
      </dsp:txBody>
      <dsp:txXfrm>
        <a:off x="3569308" y="924812"/>
        <a:ext cx="1090984" cy="727323"/>
      </dsp:txXfrm>
    </dsp:sp>
    <dsp:sp modelId="{C062B7F1-2037-674C-94C3-C7BDD4FC04B7}">
      <dsp:nvSpPr>
        <dsp:cNvPr id="0" name=""/>
        <dsp:cNvSpPr/>
      </dsp:nvSpPr>
      <dsp:spPr>
        <a:xfrm>
          <a:off x="3205646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Alerts &amp; errors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Certification / revocation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Negotiation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Renegotiation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Session resumption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Key reuse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Compression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State machine</a:t>
          </a:r>
        </a:p>
      </dsp:txBody>
      <dsp:txXfrm>
        <a:off x="3205646" y="1743050"/>
        <a:ext cx="1454646" cy="2208937"/>
      </dsp:txXfrm>
    </dsp:sp>
    <dsp:sp modelId="{6FAFF02F-2200-2849-9D09-A691B199C87B}">
      <dsp:nvSpPr>
        <dsp:cNvPr id="0" name=""/>
        <dsp:cNvSpPr/>
      </dsp:nvSpPr>
      <dsp:spPr>
        <a:xfrm>
          <a:off x="4807953" y="924812"/>
          <a:ext cx="1818307" cy="7273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Libraries</a:t>
          </a:r>
        </a:p>
      </dsp:txBody>
      <dsp:txXfrm>
        <a:off x="5171615" y="924812"/>
        <a:ext cx="1090984" cy="727323"/>
      </dsp:txXfrm>
    </dsp:sp>
    <dsp:sp modelId="{2DC652B0-0DCB-074A-AFB4-4A191B04C7FE}">
      <dsp:nvSpPr>
        <dsp:cNvPr id="0" name=""/>
        <dsp:cNvSpPr/>
      </dsp:nvSpPr>
      <dsp:spPr>
        <a:xfrm>
          <a:off x="4807953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OpenSSL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LibreSSL, </a:t>
          </a:r>
          <a:r>
            <a:rPr lang="en-US" sz="1400" kern="1200" dirty="0" err="1">
              <a:solidFill>
                <a:srgbClr val="FF0000"/>
              </a:solidFill>
            </a:rPr>
            <a:t>BoringSSL</a:t>
          </a:r>
          <a:endParaRPr lang="en-US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NSS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rgbClr val="FF0000"/>
              </a:solidFill>
            </a:rPr>
            <a:t>GnuTLS</a:t>
          </a:r>
          <a:endParaRPr lang="en-US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rgbClr val="FF0000"/>
              </a:solidFill>
            </a:rPr>
            <a:t>SChannel</a:t>
          </a:r>
          <a:endParaRPr lang="en-US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Java JSSE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Everest / </a:t>
          </a:r>
          <a:r>
            <a:rPr lang="en-US" sz="1400" kern="1200" dirty="0" err="1">
              <a:solidFill>
                <a:schemeClr val="tx1"/>
              </a:solidFill>
            </a:rPr>
            <a:t>miTLS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s2n</a:t>
          </a:r>
        </a:p>
      </dsp:txBody>
      <dsp:txXfrm>
        <a:off x="4807953" y="1743050"/>
        <a:ext cx="1454646" cy="2208937"/>
      </dsp:txXfrm>
    </dsp:sp>
    <dsp:sp modelId="{A0FE432A-8614-B64D-AFD9-A649C80177D7}">
      <dsp:nvSpPr>
        <dsp:cNvPr id="0" name=""/>
        <dsp:cNvSpPr/>
      </dsp:nvSpPr>
      <dsp:spPr>
        <a:xfrm>
          <a:off x="6410261" y="924812"/>
          <a:ext cx="1818307" cy="7273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Applications</a:t>
          </a:r>
        </a:p>
      </dsp:txBody>
      <dsp:txXfrm>
        <a:off x="6773923" y="924812"/>
        <a:ext cx="1090984" cy="727323"/>
      </dsp:txXfrm>
    </dsp:sp>
    <dsp:sp modelId="{103CE8BA-A499-C44C-A439-9E03B3D89E5B}">
      <dsp:nvSpPr>
        <dsp:cNvPr id="0" name=""/>
        <dsp:cNvSpPr/>
      </dsp:nvSpPr>
      <dsp:spPr>
        <a:xfrm>
          <a:off x="6410261" y="1743050"/>
          <a:ext cx="1454646" cy="220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Web browsers: Chrome, Firefox, IE/Edge, Safari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Web servers:  Apache, IIS, </a:t>
          </a:r>
          <a:r>
            <a:rPr lang="en-US" sz="1400" kern="1200" dirty="0" err="1">
              <a:solidFill>
                <a:srgbClr val="FF0000"/>
              </a:solidFill>
            </a:rPr>
            <a:t>nginx</a:t>
          </a:r>
          <a:r>
            <a:rPr lang="en-US" sz="1400" kern="1200" dirty="0">
              <a:solidFill>
                <a:srgbClr val="FF0000"/>
              </a:solidFill>
            </a:rPr>
            <a:t>, node,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Application SDKs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Certificates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Protocols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FF0000"/>
              </a:solidFill>
            </a:rPr>
            <a:t>HTTP, IMAP, ..</a:t>
          </a:r>
        </a:p>
      </dsp:txBody>
      <dsp:txXfrm>
        <a:off x="6410261" y="1743050"/>
        <a:ext cx="1454646" cy="2208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A9C64-88B5-E54B-89A0-8833C264C260}" type="datetime1">
              <a:rPr lang="en-CA" smtClean="0"/>
              <a:t>2020-06-15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40C0E-5F37-B049-8F31-B14D9D08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71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DA908-5A58-C34A-9627-36858BD6B72A}" type="datetime1">
              <a:rPr lang="en-CA" smtClean="0"/>
              <a:t>2020-06-15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9A168-5B09-044D-B204-6B2788316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474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9A168-5B09-044D-B204-6B27883161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5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3"/>
            <a:ext cx="7848600" cy="1927225"/>
          </a:xfrm>
        </p:spPr>
        <p:txBody>
          <a:bodyPr anchor="b">
            <a:noAutofit/>
          </a:bodyPr>
          <a:lstStyle>
            <a:lvl1pPr>
              <a:defRPr sz="4050" cap="none" baseline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CA"/>
              <a:t>Attacks on TLS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/>
              <a:t>Stebila • 2019-06-06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1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4040188" cy="639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4158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722437"/>
            <a:ext cx="4041775" cy="6397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438400"/>
            <a:ext cx="4041775" cy="4158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4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7"/>
            <a:ext cx="4038600" cy="4868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7"/>
            <a:ext cx="4038600" cy="4868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8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9BF1-E40A-144F-BFB2-29F0FC87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668ECD-E1B3-E144-9F4E-26253A9AF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615114"/>
            <a:ext cx="9143999" cy="242887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7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1F34C1D-73BA-1149-98FC-58C383CCC3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615114"/>
            <a:ext cx="9143999" cy="242887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188D4AD-09DC-EE4B-8E56-4C1E88F88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615114"/>
            <a:ext cx="9143999" cy="242887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BBF7208-9282-4047-BE16-17935234B6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615114"/>
            <a:ext cx="9143999" cy="242887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FD6B4FD-200A-ED49-B7B7-7C256B6C27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615114"/>
            <a:ext cx="9143999" cy="242887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6"/>
            <a:ext cx="2139696" cy="42436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0F841F-1356-5342-9487-3512BA03A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615114"/>
            <a:ext cx="9143999" cy="242887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618B109-599C-BA41-9696-DFC41CCD0B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615114"/>
            <a:ext cx="9143999" cy="242887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18288"/>
            <a:ext cx="2634193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CA"/>
              <a:t>Attacks on TLS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522" y="18288"/>
            <a:ext cx="4796455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Stebila • 2019-06-06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6105" y="18288"/>
            <a:ext cx="620695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9" r:id="rId11"/>
    <p:sldLayoutId id="2147493480" r:id="rId12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4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9EEA70-1152-0942-946E-321D88347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Attacks on TLS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1887973-64B3-9945-937F-4019E3EA3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Douglas </a:t>
            </a:r>
            <a:r>
              <a:rPr lang="en-US" dirty="0" err="1"/>
              <a:t>Stebila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84EA2F-BBA9-DA40-8BDD-BA17410B96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903" y="3166805"/>
            <a:ext cx="3434217" cy="13764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29942A-5A2C-114C-9305-7719FD3BB01F}"/>
              </a:ext>
            </a:extLst>
          </p:cNvPr>
          <p:cNvSpPr/>
          <p:nvPr/>
        </p:nvSpPr>
        <p:spPr>
          <a:xfrm>
            <a:off x="914400" y="6300382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Last updated June 6, 2019</a:t>
            </a:r>
          </a:p>
        </p:txBody>
      </p:sp>
    </p:spTree>
    <p:extLst>
      <p:ext uri="{BB962C8B-B14F-4D97-AF65-F5344CB8AC3E}">
        <p14:creationId xmlns:p14="http://schemas.microsoft.com/office/powerpoint/2010/main" val="242546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184145"/>
              </p:ext>
            </p:extLst>
          </p:nvPr>
        </p:nvGraphicFramePr>
        <p:xfrm>
          <a:off x="457200" y="1723873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D1E03-FBB3-0446-BD21-A9E3189E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1350A-6AF9-3544-A5CF-0AA90B88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430679-478F-7246-83CF-05091D38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9BF1-E40A-144F-BFB2-29F0FC87E2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5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596878"/>
              </p:ext>
            </p:extLst>
          </p:nvPr>
        </p:nvGraphicFramePr>
        <p:xfrm>
          <a:off x="457200" y="1723873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8C9B5A3-23C0-2848-89D1-D392F160130E}"/>
              </a:ext>
            </a:extLst>
          </p:cNvPr>
          <p:cNvSpPr/>
          <p:nvPr/>
        </p:nvSpPr>
        <p:spPr>
          <a:xfrm>
            <a:off x="274116" y="2465275"/>
            <a:ext cx="3326926" cy="3464761"/>
          </a:xfrm>
          <a:prstGeom prst="rect">
            <a:avLst/>
          </a:prstGeom>
          <a:noFill/>
          <a:ln w="76200">
            <a:solidFill>
              <a:srgbClr val="FF5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Provable security analysis of TLS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D1E03-FBB3-0446-BD21-A9E3189E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1350A-6AF9-3544-A5CF-0AA90B88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430679-478F-7246-83CF-05091D38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9BF1-E40A-144F-BFB2-29F0FC87E24B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ACF3B-8DD2-1343-A8F6-7877CBE14F67}"/>
              </a:ext>
            </a:extLst>
          </p:cNvPr>
          <p:cNvSpPr/>
          <p:nvPr/>
        </p:nvSpPr>
        <p:spPr>
          <a:xfrm>
            <a:off x="274116" y="5930036"/>
            <a:ext cx="3326926" cy="769205"/>
          </a:xfrm>
          <a:prstGeom prst="rect">
            <a:avLst/>
          </a:prstGeom>
          <a:solidFill>
            <a:srgbClr val="FF6600"/>
          </a:solidFill>
          <a:ln w="76200">
            <a:solidFill>
              <a:srgbClr val="FF5B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Provable security</a:t>
            </a:r>
          </a:p>
          <a:p>
            <a:pPr algn="ctr"/>
            <a:r>
              <a:rPr lang="en-US" sz="1400" dirty="0"/>
              <a:t>Record layer: </a:t>
            </a:r>
            <a:r>
              <a:rPr lang="en-US" sz="1400" dirty="0" err="1"/>
              <a:t>sLHAE</a:t>
            </a:r>
            <a:endParaRPr lang="en-US" sz="1400" dirty="0"/>
          </a:p>
          <a:p>
            <a:pPr algn="ctr"/>
            <a:r>
              <a:rPr lang="en-US" sz="1400" dirty="0"/>
              <a:t>Handshake layer: ACCE</a:t>
            </a:r>
          </a:p>
        </p:txBody>
      </p:sp>
    </p:spTree>
    <p:extLst>
      <p:ext uri="{BB962C8B-B14F-4D97-AF65-F5344CB8AC3E}">
        <p14:creationId xmlns:p14="http://schemas.microsoft.com/office/powerpoint/2010/main" val="21992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012326"/>
              </p:ext>
            </p:extLst>
          </p:nvPr>
        </p:nvGraphicFramePr>
        <p:xfrm>
          <a:off x="457200" y="1723873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8C9B5A3-23C0-2848-89D1-D392F160130E}"/>
              </a:ext>
            </a:extLst>
          </p:cNvPr>
          <p:cNvSpPr/>
          <p:nvPr/>
        </p:nvSpPr>
        <p:spPr>
          <a:xfrm>
            <a:off x="274116" y="2465275"/>
            <a:ext cx="3326926" cy="3464761"/>
          </a:xfrm>
          <a:prstGeom prst="rect">
            <a:avLst/>
          </a:prstGeom>
          <a:noFill/>
          <a:ln w="76200">
            <a:solidFill>
              <a:srgbClr val="FF5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Provable security and formal methods analysis of TLS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D1E03-FBB3-0446-BD21-A9E3189E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1350A-6AF9-3544-A5CF-0AA90B88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430679-478F-7246-83CF-05091D38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9BF1-E40A-144F-BFB2-29F0FC87E24B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ACF3B-8DD2-1343-A8F6-7877CBE14F67}"/>
              </a:ext>
            </a:extLst>
          </p:cNvPr>
          <p:cNvSpPr/>
          <p:nvPr/>
        </p:nvSpPr>
        <p:spPr>
          <a:xfrm>
            <a:off x="274116" y="5930036"/>
            <a:ext cx="3326926" cy="769205"/>
          </a:xfrm>
          <a:prstGeom prst="rect">
            <a:avLst/>
          </a:prstGeom>
          <a:solidFill>
            <a:srgbClr val="FF6600"/>
          </a:solidFill>
          <a:ln w="76200">
            <a:solidFill>
              <a:srgbClr val="FF5B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Provable security</a:t>
            </a:r>
          </a:p>
          <a:p>
            <a:pPr algn="ctr"/>
            <a:r>
              <a:rPr lang="en-US" sz="1400" dirty="0"/>
              <a:t>Record layer: </a:t>
            </a:r>
            <a:r>
              <a:rPr lang="en-US" sz="1400" dirty="0" err="1"/>
              <a:t>sLHAE</a:t>
            </a:r>
            <a:endParaRPr lang="en-US" sz="1400" dirty="0"/>
          </a:p>
          <a:p>
            <a:pPr algn="ctr"/>
            <a:r>
              <a:rPr lang="en-US" sz="1400" dirty="0"/>
              <a:t>Handshake layer: ACCE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33D200-F428-7346-8F31-D11E832BD34B}"/>
              </a:ext>
            </a:extLst>
          </p:cNvPr>
          <p:cNvSpPr/>
          <p:nvPr/>
        </p:nvSpPr>
        <p:spPr>
          <a:xfrm>
            <a:off x="3601041" y="2465275"/>
            <a:ext cx="3167404" cy="3464761"/>
          </a:xfrm>
          <a:prstGeom prst="rect">
            <a:avLst/>
          </a:prstGeom>
          <a:noFill/>
          <a:ln w="76200">
            <a:solidFill>
              <a:srgbClr val="FF5B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906352-B1D5-654C-8B71-EACFBAF16942}"/>
              </a:ext>
            </a:extLst>
          </p:cNvPr>
          <p:cNvSpPr/>
          <p:nvPr/>
        </p:nvSpPr>
        <p:spPr>
          <a:xfrm>
            <a:off x="3601041" y="5930036"/>
            <a:ext cx="3167404" cy="769205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0" scaled="1"/>
            <a:tileRect/>
          </a:gradFill>
          <a:ln w="76200">
            <a:solidFill>
              <a:srgbClr val="FF5B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Formal methods</a:t>
            </a:r>
          </a:p>
        </p:txBody>
      </p:sp>
    </p:spTree>
    <p:extLst>
      <p:ext uri="{BB962C8B-B14F-4D97-AF65-F5344CB8AC3E}">
        <p14:creationId xmlns:p14="http://schemas.microsoft.com/office/powerpoint/2010/main" val="289401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736939"/>
              </p:ext>
            </p:extLst>
          </p:nvPr>
        </p:nvGraphicFramePr>
        <p:xfrm>
          <a:off x="457200" y="1723873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TLS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D1E03-FBB3-0446-BD21-A9E3189E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1350A-6AF9-3544-A5CF-0AA90B88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430679-478F-7246-83CF-05091D38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9BF1-E40A-144F-BFB2-29F0FC87E24B}" type="slidenum">
              <a:rPr lang="en-US" smtClean="0"/>
              <a:t>5</a:t>
            </a:fld>
            <a:endParaRPr lang="en-US"/>
          </a:p>
        </p:txBody>
      </p:sp>
      <p:sp>
        <p:nvSpPr>
          <p:cNvPr id="34" name="Right Arrow Callout 33">
            <a:extLst>
              <a:ext uri="{FF2B5EF4-FFF2-40B4-BE49-F238E27FC236}">
                <a16:creationId xmlns:a16="http://schemas.microsoft.com/office/drawing/2014/main" id="{C5FEEFCE-913B-4B4A-80AA-F289D471E04D}"/>
              </a:ext>
            </a:extLst>
          </p:cNvPr>
          <p:cNvSpPr/>
          <p:nvPr/>
        </p:nvSpPr>
        <p:spPr>
          <a:xfrm rot="20695615">
            <a:off x="1773773" y="5047869"/>
            <a:ext cx="1935682" cy="53545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097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Cross-protocol DH/ECDH attack</a:t>
            </a:r>
          </a:p>
        </p:txBody>
      </p:sp>
      <p:sp>
        <p:nvSpPr>
          <p:cNvPr id="35" name="Up Arrow Callout 34">
            <a:extLst>
              <a:ext uri="{FF2B5EF4-FFF2-40B4-BE49-F238E27FC236}">
                <a16:creationId xmlns:a16="http://schemas.microsoft.com/office/drawing/2014/main" id="{8E6252BF-BC6C-A24E-94B9-EE1FC0ABF756}"/>
              </a:ext>
            </a:extLst>
          </p:cNvPr>
          <p:cNvSpPr/>
          <p:nvPr/>
        </p:nvSpPr>
        <p:spPr>
          <a:xfrm>
            <a:off x="93827" y="5192304"/>
            <a:ext cx="1402759" cy="1602234"/>
          </a:xfrm>
          <a:prstGeom prst="upArrowCallout">
            <a:avLst>
              <a:gd name="adj1" fmla="val 5852"/>
              <a:gd name="adj2" fmla="val 8915"/>
              <a:gd name="adj3" fmla="val 8915"/>
              <a:gd name="adj4" fmla="val 42595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RC4 biases,</a:t>
            </a:r>
          </a:p>
          <a:p>
            <a:pPr algn="ctr"/>
            <a:r>
              <a:rPr lang="en-US" sz="1400" dirty="0"/>
              <a:t>rc4nomore,</a:t>
            </a:r>
          </a:p>
          <a:p>
            <a:pPr algn="ctr"/>
            <a:r>
              <a:rPr lang="en-US" sz="1400" dirty="0"/>
              <a:t>Bar Mitzvah</a:t>
            </a:r>
          </a:p>
        </p:txBody>
      </p:sp>
      <p:sp>
        <p:nvSpPr>
          <p:cNvPr id="36" name="Up Arrow Callout 35">
            <a:extLst>
              <a:ext uri="{FF2B5EF4-FFF2-40B4-BE49-F238E27FC236}">
                <a16:creationId xmlns:a16="http://schemas.microsoft.com/office/drawing/2014/main" id="{C317D81E-C644-A440-B52F-491F6D3193EC}"/>
              </a:ext>
            </a:extLst>
          </p:cNvPr>
          <p:cNvSpPr/>
          <p:nvPr/>
        </p:nvSpPr>
        <p:spPr>
          <a:xfrm rot="1657768">
            <a:off x="2957036" y="5280196"/>
            <a:ext cx="1056856" cy="117600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2608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CRIME, BREACH, HEIST</a:t>
            </a:r>
          </a:p>
        </p:txBody>
      </p:sp>
      <p:sp>
        <p:nvSpPr>
          <p:cNvPr id="37" name="Right Arrow Callout 36">
            <a:extLst>
              <a:ext uri="{FF2B5EF4-FFF2-40B4-BE49-F238E27FC236}">
                <a16:creationId xmlns:a16="http://schemas.microsoft.com/office/drawing/2014/main" id="{96C722AD-DFEC-D748-A94A-226F7479240C}"/>
              </a:ext>
            </a:extLst>
          </p:cNvPr>
          <p:cNvSpPr/>
          <p:nvPr/>
        </p:nvSpPr>
        <p:spPr>
          <a:xfrm>
            <a:off x="1828734" y="4563204"/>
            <a:ext cx="1935682" cy="5024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021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Triple handshake attack</a:t>
            </a:r>
          </a:p>
        </p:txBody>
      </p:sp>
      <p:sp>
        <p:nvSpPr>
          <p:cNvPr id="38" name="Down Arrow Callout 37">
            <a:extLst>
              <a:ext uri="{FF2B5EF4-FFF2-40B4-BE49-F238E27FC236}">
                <a16:creationId xmlns:a16="http://schemas.microsoft.com/office/drawing/2014/main" id="{BAD35006-AAEE-F647-B038-3585EE809F0D}"/>
              </a:ext>
            </a:extLst>
          </p:cNvPr>
          <p:cNvSpPr/>
          <p:nvPr/>
        </p:nvSpPr>
        <p:spPr>
          <a:xfrm rot="5400000">
            <a:off x="8132853" y="3564832"/>
            <a:ext cx="933547" cy="676351"/>
          </a:xfrm>
          <a:prstGeom prst="downArrowCallout">
            <a:avLst>
              <a:gd name="adj1" fmla="val 14746"/>
              <a:gd name="adj2" fmla="val 25000"/>
              <a:gd name="adj3" fmla="val 25000"/>
              <a:gd name="adj4" fmla="val 40437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goto</a:t>
            </a:r>
            <a:r>
              <a:rPr lang="en-US" sz="1400" dirty="0"/>
              <a:t> fail;</a:t>
            </a:r>
          </a:p>
        </p:txBody>
      </p:sp>
      <p:sp>
        <p:nvSpPr>
          <p:cNvPr id="43" name="Down Arrow Callout 42">
            <a:extLst>
              <a:ext uri="{FF2B5EF4-FFF2-40B4-BE49-F238E27FC236}">
                <a16:creationId xmlns:a16="http://schemas.microsoft.com/office/drawing/2014/main" id="{FC203F86-8450-DC47-9A09-30FEEEA60105}"/>
              </a:ext>
            </a:extLst>
          </p:cNvPr>
          <p:cNvSpPr/>
          <p:nvPr/>
        </p:nvSpPr>
        <p:spPr>
          <a:xfrm>
            <a:off x="7303888" y="1755053"/>
            <a:ext cx="1221130" cy="1954165"/>
          </a:xfrm>
          <a:prstGeom prst="downArrowCallout">
            <a:avLst>
              <a:gd name="adj1" fmla="val 14746"/>
              <a:gd name="adj2" fmla="val 25000"/>
              <a:gd name="adj3" fmla="val 25000"/>
              <a:gd name="adj4" fmla="val 44683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Goldberg &amp; Wagner Netscape PRNG attack</a:t>
            </a:r>
          </a:p>
        </p:txBody>
      </p:sp>
      <p:sp>
        <p:nvSpPr>
          <p:cNvPr id="44" name="Up Arrow Callout 43">
            <a:extLst>
              <a:ext uri="{FF2B5EF4-FFF2-40B4-BE49-F238E27FC236}">
                <a16:creationId xmlns:a16="http://schemas.microsoft.com/office/drawing/2014/main" id="{89CE13DD-78D1-8141-9B62-DBC432FBF1C7}"/>
              </a:ext>
            </a:extLst>
          </p:cNvPr>
          <p:cNvSpPr/>
          <p:nvPr/>
        </p:nvSpPr>
        <p:spPr>
          <a:xfrm rot="1581220">
            <a:off x="60508" y="5418954"/>
            <a:ext cx="845452" cy="655165"/>
          </a:xfrm>
          <a:prstGeom prst="upArrowCallout">
            <a:avLst>
              <a:gd name="adj1" fmla="val 12104"/>
              <a:gd name="adj2" fmla="val 19661"/>
              <a:gd name="adj3" fmla="val 25000"/>
              <a:gd name="adj4" fmla="val 61458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FREAK, Logjam</a:t>
            </a:r>
          </a:p>
        </p:txBody>
      </p:sp>
      <p:sp>
        <p:nvSpPr>
          <p:cNvPr id="45" name="Up Arrow Callout 44">
            <a:extLst>
              <a:ext uri="{FF2B5EF4-FFF2-40B4-BE49-F238E27FC236}">
                <a16:creationId xmlns:a16="http://schemas.microsoft.com/office/drawing/2014/main" id="{50B19195-22B8-E148-9DF1-428803166887}"/>
              </a:ext>
            </a:extLst>
          </p:cNvPr>
          <p:cNvSpPr/>
          <p:nvPr/>
        </p:nvSpPr>
        <p:spPr>
          <a:xfrm>
            <a:off x="952880" y="5044438"/>
            <a:ext cx="945940" cy="781368"/>
          </a:xfrm>
          <a:prstGeom prst="upArrowCallout">
            <a:avLst>
              <a:gd name="adj1" fmla="val 12104"/>
              <a:gd name="adj2" fmla="val 19661"/>
              <a:gd name="adj3" fmla="val 25000"/>
              <a:gd name="adj4" fmla="val 40809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Sweet32</a:t>
            </a:r>
          </a:p>
        </p:txBody>
      </p:sp>
      <p:sp>
        <p:nvSpPr>
          <p:cNvPr id="49" name="Up Arrow Callout 48">
            <a:extLst>
              <a:ext uri="{FF2B5EF4-FFF2-40B4-BE49-F238E27FC236}">
                <a16:creationId xmlns:a16="http://schemas.microsoft.com/office/drawing/2014/main" id="{3AAEFDDA-FFFF-6C4F-A340-881B7D9A7AAC}"/>
              </a:ext>
            </a:extLst>
          </p:cNvPr>
          <p:cNvSpPr/>
          <p:nvPr/>
        </p:nvSpPr>
        <p:spPr>
          <a:xfrm rot="5400000">
            <a:off x="1413440" y="4208554"/>
            <a:ext cx="945940" cy="489969"/>
          </a:xfrm>
          <a:prstGeom prst="upArrowCallout">
            <a:avLst>
              <a:gd name="adj1" fmla="val 27495"/>
              <a:gd name="adj2" fmla="val 33128"/>
              <a:gd name="adj3" fmla="val 30772"/>
              <a:gd name="adj4" fmla="val 54277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Lucky13</a:t>
            </a:r>
          </a:p>
        </p:txBody>
      </p:sp>
      <p:sp>
        <p:nvSpPr>
          <p:cNvPr id="54" name="Down Arrow Callout 53">
            <a:extLst>
              <a:ext uri="{FF2B5EF4-FFF2-40B4-BE49-F238E27FC236}">
                <a16:creationId xmlns:a16="http://schemas.microsoft.com/office/drawing/2014/main" id="{14973133-F38B-B34E-A72C-FB3E7003B003}"/>
              </a:ext>
            </a:extLst>
          </p:cNvPr>
          <p:cNvSpPr/>
          <p:nvPr/>
        </p:nvSpPr>
        <p:spPr>
          <a:xfrm>
            <a:off x="3905599" y="1009190"/>
            <a:ext cx="1545394" cy="2501236"/>
          </a:xfrm>
          <a:prstGeom prst="downArrowCallout">
            <a:avLst>
              <a:gd name="adj1" fmla="val 6995"/>
              <a:gd name="adj2" fmla="val 13321"/>
              <a:gd name="adj3" fmla="val 25000"/>
              <a:gd name="adj4" fmla="val 17350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Termination,</a:t>
            </a:r>
          </a:p>
          <a:p>
            <a:pPr algn="ctr"/>
            <a:r>
              <a:rPr lang="en-US" sz="1400" dirty="0"/>
              <a:t>Cookie Cutter</a:t>
            </a:r>
          </a:p>
        </p:txBody>
      </p:sp>
      <p:sp>
        <p:nvSpPr>
          <p:cNvPr id="50" name="Down Arrow Callout 49">
            <a:extLst>
              <a:ext uri="{FF2B5EF4-FFF2-40B4-BE49-F238E27FC236}">
                <a16:creationId xmlns:a16="http://schemas.microsoft.com/office/drawing/2014/main" id="{D78C0709-A7B6-2B46-8BB0-18926AB8934D}"/>
              </a:ext>
            </a:extLst>
          </p:cNvPr>
          <p:cNvSpPr/>
          <p:nvPr/>
        </p:nvSpPr>
        <p:spPr>
          <a:xfrm>
            <a:off x="3336654" y="1588101"/>
            <a:ext cx="1545394" cy="1933632"/>
          </a:xfrm>
          <a:prstGeom prst="downArrowCallout">
            <a:avLst>
              <a:gd name="adj1" fmla="val 6995"/>
              <a:gd name="adj2" fmla="val 13321"/>
              <a:gd name="adj3" fmla="val 25000"/>
              <a:gd name="adj4" fmla="val 17350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Bleichenbacher</a:t>
            </a:r>
            <a:endParaRPr lang="en-US" sz="1400" dirty="0"/>
          </a:p>
        </p:txBody>
      </p:sp>
      <p:sp>
        <p:nvSpPr>
          <p:cNvPr id="51" name="Down Arrow Callout 50">
            <a:extLst>
              <a:ext uri="{FF2B5EF4-FFF2-40B4-BE49-F238E27FC236}">
                <a16:creationId xmlns:a16="http://schemas.microsoft.com/office/drawing/2014/main" id="{FA8FCC6A-3009-4446-B257-7E2DEE94FAB4}"/>
              </a:ext>
            </a:extLst>
          </p:cNvPr>
          <p:cNvSpPr/>
          <p:nvPr/>
        </p:nvSpPr>
        <p:spPr>
          <a:xfrm>
            <a:off x="3601353" y="2156993"/>
            <a:ext cx="1545394" cy="1933632"/>
          </a:xfrm>
          <a:prstGeom prst="downArrowCallout">
            <a:avLst>
              <a:gd name="adj1" fmla="val 6995"/>
              <a:gd name="adj2" fmla="val 13321"/>
              <a:gd name="adj3" fmla="val 25000"/>
              <a:gd name="adj4" fmla="val 39288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SSL 2.0 downgrade,</a:t>
            </a:r>
          </a:p>
          <a:p>
            <a:pPr algn="ctr"/>
            <a:r>
              <a:rPr lang="en-US" sz="1400" dirty="0"/>
              <a:t>FREAK, Logjam</a:t>
            </a:r>
          </a:p>
        </p:txBody>
      </p:sp>
      <p:sp>
        <p:nvSpPr>
          <p:cNvPr id="56" name="Down Arrow Callout 55">
            <a:extLst>
              <a:ext uri="{FF2B5EF4-FFF2-40B4-BE49-F238E27FC236}">
                <a16:creationId xmlns:a16="http://schemas.microsoft.com/office/drawing/2014/main" id="{F20CB0FF-AF38-2E4F-BBB5-C9C4FBCFDFF6}"/>
              </a:ext>
            </a:extLst>
          </p:cNvPr>
          <p:cNvSpPr/>
          <p:nvPr/>
        </p:nvSpPr>
        <p:spPr>
          <a:xfrm>
            <a:off x="1625687" y="1221711"/>
            <a:ext cx="1671419" cy="2772624"/>
          </a:xfrm>
          <a:prstGeom prst="downArrowCallout">
            <a:avLst>
              <a:gd name="adj1" fmla="val 6995"/>
              <a:gd name="adj2" fmla="val 13321"/>
              <a:gd name="adj3" fmla="val 25000"/>
              <a:gd name="adj4" fmla="val 25117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POODLE</a:t>
            </a:r>
          </a:p>
          <a:p>
            <a:pPr algn="ctr"/>
            <a:r>
              <a:rPr lang="en-US" sz="1400" dirty="0" err="1"/>
              <a:t>ZombiePOODLE</a:t>
            </a:r>
            <a:endParaRPr lang="en-US" sz="1400" dirty="0"/>
          </a:p>
          <a:p>
            <a:pPr algn="ctr"/>
            <a:r>
              <a:rPr lang="en-US" sz="1400" dirty="0" err="1"/>
              <a:t>GoldenDOODLE</a:t>
            </a:r>
            <a:endParaRPr lang="en-US" sz="1400" dirty="0"/>
          </a:p>
        </p:txBody>
      </p:sp>
      <p:sp>
        <p:nvSpPr>
          <p:cNvPr id="55" name="Down Arrow Callout 54">
            <a:extLst>
              <a:ext uri="{FF2B5EF4-FFF2-40B4-BE49-F238E27FC236}">
                <a16:creationId xmlns:a16="http://schemas.microsoft.com/office/drawing/2014/main" id="{4265D086-230C-3048-A6FB-750E0BD2FC65}"/>
              </a:ext>
            </a:extLst>
          </p:cNvPr>
          <p:cNvSpPr/>
          <p:nvPr/>
        </p:nvSpPr>
        <p:spPr>
          <a:xfrm>
            <a:off x="1917250" y="1996579"/>
            <a:ext cx="1421762" cy="2003509"/>
          </a:xfrm>
          <a:prstGeom prst="downArrowCallout">
            <a:avLst>
              <a:gd name="adj1" fmla="val 6995"/>
              <a:gd name="adj2" fmla="val 13321"/>
              <a:gd name="adj3" fmla="val 25000"/>
              <a:gd name="adj4" fmla="val 12625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BEAST</a:t>
            </a:r>
          </a:p>
        </p:txBody>
      </p:sp>
      <p:sp>
        <p:nvSpPr>
          <p:cNvPr id="52" name="Down Arrow Callout 51">
            <a:extLst>
              <a:ext uri="{FF2B5EF4-FFF2-40B4-BE49-F238E27FC236}">
                <a16:creationId xmlns:a16="http://schemas.microsoft.com/office/drawing/2014/main" id="{BF6A630E-E838-8942-9253-5701B1DAF35F}"/>
              </a:ext>
            </a:extLst>
          </p:cNvPr>
          <p:cNvSpPr/>
          <p:nvPr/>
        </p:nvSpPr>
        <p:spPr>
          <a:xfrm>
            <a:off x="2131395" y="2331461"/>
            <a:ext cx="1543840" cy="1196863"/>
          </a:xfrm>
          <a:prstGeom prst="downArrowCallout">
            <a:avLst>
              <a:gd name="adj1" fmla="val 6995"/>
              <a:gd name="adj2" fmla="val 13321"/>
              <a:gd name="adj3" fmla="val 25000"/>
              <a:gd name="adj4" fmla="val 40206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Cross-protocol DH/ECDH attack</a:t>
            </a:r>
          </a:p>
        </p:txBody>
      </p:sp>
      <p:sp>
        <p:nvSpPr>
          <p:cNvPr id="57" name="Down Arrow Callout 56">
            <a:extLst>
              <a:ext uri="{FF2B5EF4-FFF2-40B4-BE49-F238E27FC236}">
                <a16:creationId xmlns:a16="http://schemas.microsoft.com/office/drawing/2014/main" id="{C7B86E56-8FA5-D74C-89C3-3CBB48A85821}"/>
              </a:ext>
            </a:extLst>
          </p:cNvPr>
          <p:cNvSpPr/>
          <p:nvPr/>
        </p:nvSpPr>
        <p:spPr>
          <a:xfrm rot="624860">
            <a:off x="785017" y="1319430"/>
            <a:ext cx="828631" cy="2249928"/>
          </a:xfrm>
          <a:prstGeom prst="downArrowCallout">
            <a:avLst>
              <a:gd name="adj1" fmla="val 16096"/>
              <a:gd name="adj2" fmla="val 20147"/>
              <a:gd name="adj3" fmla="val 25000"/>
              <a:gd name="adj4" fmla="val 15892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SLOTH</a:t>
            </a:r>
          </a:p>
        </p:txBody>
      </p:sp>
      <p:sp>
        <p:nvSpPr>
          <p:cNvPr id="46" name="Down Arrow Callout 45">
            <a:extLst>
              <a:ext uri="{FF2B5EF4-FFF2-40B4-BE49-F238E27FC236}">
                <a16:creationId xmlns:a16="http://schemas.microsoft.com/office/drawing/2014/main" id="{21808735-9AE8-3B4A-84CC-5C4E99142957}"/>
              </a:ext>
            </a:extLst>
          </p:cNvPr>
          <p:cNvSpPr/>
          <p:nvPr/>
        </p:nvSpPr>
        <p:spPr>
          <a:xfrm>
            <a:off x="55419" y="1863888"/>
            <a:ext cx="1545394" cy="1646538"/>
          </a:xfrm>
          <a:prstGeom prst="downArrowCallout">
            <a:avLst>
              <a:gd name="adj1" fmla="val 6995"/>
              <a:gd name="adj2" fmla="val 13321"/>
              <a:gd name="adj3" fmla="val 25000"/>
              <a:gd name="adj4" fmla="val 23688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Bleichenbacher</a:t>
            </a:r>
            <a:r>
              <a:rPr lang="en-US" sz="1400" dirty="0"/>
              <a:t>,</a:t>
            </a:r>
          </a:p>
        </p:txBody>
      </p:sp>
      <p:sp>
        <p:nvSpPr>
          <p:cNvPr id="47" name="Down Arrow Callout 46">
            <a:extLst>
              <a:ext uri="{FF2B5EF4-FFF2-40B4-BE49-F238E27FC236}">
                <a16:creationId xmlns:a16="http://schemas.microsoft.com/office/drawing/2014/main" id="{60F9732C-6CD1-984E-809B-9A52E446171C}"/>
              </a:ext>
            </a:extLst>
          </p:cNvPr>
          <p:cNvSpPr/>
          <p:nvPr/>
        </p:nvSpPr>
        <p:spPr>
          <a:xfrm rot="676343">
            <a:off x="740006" y="2645988"/>
            <a:ext cx="1421762" cy="1896907"/>
          </a:xfrm>
          <a:prstGeom prst="downArrowCallout">
            <a:avLst>
              <a:gd name="adj1" fmla="val 6995"/>
              <a:gd name="adj2" fmla="val 13321"/>
              <a:gd name="adj3" fmla="val 25000"/>
              <a:gd name="adj4" fmla="val 14913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Collisions</a:t>
            </a:r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CB4D1950-16BC-0447-A74F-A65767D2AA46}"/>
              </a:ext>
            </a:extLst>
          </p:cNvPr>
          <p:cNvSpPr/>
          <p:nvPr/>
        </p:nvSpPr>
        <p:spPr>
          <a:xfrm rot="870722">
            <a:off x="4521231" y="4688473"/>
            <a:ext cx="1725297" cy="335967"/>
          </a:xfrm>
          <a:prstGeom prst="leftArrowCallout">
            <a:avLst>
              <a:gd name="adj1" fmla="val 25000"/>
              <a:gd name="adj2" fmla="val 35934"/>
              <a:gd name="adj3" fmla="val 45115"/>
              <a:gd name="adj4" fmla="val 86728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Ray &amp; </a:t>
            </a:r>
            <a:r>
              <a:rPr lang="en-US" sz="1400" dirty="0" err="1"/>
              <a:t>Dispensa</a:t>
            </a:r>
            <a:endParaRPr lang="en-US" sz="1400" dirty="0"/>
          </a:p>
        </p:txBody>
      </p:sp>
      <p:sp>
        <p:nvSpPr>
          <p:cNvPr id="30" name="Down Arrow Callout 29">
            <a:extLst>
              <a:ext uri="{FF2B5EF4-FFF2-40B4-BE49-F238E27FC236}">
                <a16:creationId xmlns:a16="http://schemas.microsoft.com/office/drawing/2014/main" id="{3E07D5D9-AFDC-AB40-BD5A-4907B5C91002}"/>
              </a:ext>
            </a:extLst>
          </p:cNvPr>
          <p:cNvSpPr/>
          <p:nvPr/>
        </p:nvSpPr>
        <p:spPr>
          <a:xfrm>
            <a:off x="4985320" y="1588102"/>
            <a:ext cx="1221130" cy="1866110"/>
          </a:xfrm>
          <a:prstGeom prst="downArrowCallout">
            <a:avLst>
              <a:gd name="adj1" fmla="val 10114"/>
              <a:gd name="adj2" fmla="val 14964"/>
              <a:gd name="adj3" fmla="val 25000"/>
              <a:gd name="adj4" fmla="val 35617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Debian</a:t>
            </a:r>
            <a:r>
              <a:rPr lang="en-US" sz="1400" dirty="0"/>
              <a:t> </a:t>
            </a:r>
            <a:r>
              <a:rPr lang="en-US" sz="1400" dirty="0" err="1"/>
              <a:t>OpenSSL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entropy bug</a:t>
            </a:r>
          </a:p>
        </p:txBody>
      </p:sp>
      <p:sp>
        <p:nvSpPr>
          <p:cNvPr id="29" name="Up Arrow Callout 28">
            <a:extLst>
              <a:ext uri="{FF2B5EF4-FFF2-40B4-BE49-F238E27FC236}">
                <a16:creationId xmlns:a16="http://schemas.microsoft.com/office/drawing/2014/main" id="{2C190D23-45C1-0A49-BFDC-31E16946FF59}"/>
              </a:ext>
            </a:extLst>
          </p:cNvPr>
          <p:cNvSpPr/>
          <p:nvPr/>
        </p:nvSpPr>
        <p:spPr>
          <a:xfrm rot="2946806">
            <a:off x="5493743" y="4715477"/>
            <a:ext cx="2250018" cy="8032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276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“Most dangerous code…”</a:t>
            </a:r>
          </a:p>
          <a:p>
            <a:pPr algn="ctr"/>
            <a:r>
              <a:rPr lang="en-US" sz="1400" dirty="0" err="1"/>
              <a:t>MalloDroid</a:t>
            </a:r>
            <a:endParaRPr lang="en-US" sz="1400" dirty="0"/>
          </a:p>
        </p:txBody>
      </p:sp>
      <p:sp>
        <p:nvSpPr>
          <p:cNvPr id="61" name="Up Arrow Callout 60">
            <a:extLst>
              <a:ext uri="{FF2B5EF4-FFF2-40B4-BE49-F238E27FC236}">
                <a16:creationId xmlns:a16="http://schemas.microsoft.com/office/drawing/2014/main" id="{C9304696-9C56-9540-A4B1-432BCE7C304D}"/>
              </a:ext>
            </a:extLst>
          </p:cNvPr>
          <p:cNvSpPr/>
          <p:nvPr/>
        </p:nvSpPr>
        <p:spPr>
          <a:xfrm>
            <a:off x="4104958" y="5535464"/>
            <a:ext cx="880361" cy="1265082"/>
          </a:xfrm>
          <a:prstGeom prst="upArrowCallout">
            <a:avLst>
              <a:gd name="adj1" fmla="val 12151"/>
              <a:gd name="adj2" fmla="val 25000"/>
              <a:gd name="adj3" fmla="val 25000"/>
              <a:gd name="adj4" fmla="val 36795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CCS injection</a:t>
            </a:r>
          </a:p>
        </p:txBody>
      </p:sp>
      <p:sp>
        <p:nvSpPr>
          <p:cNvPr id="62" name="Down Arrow Callout 61">
            <a:extLst>
              <a:ext uri="{FF2B5EF4-FFF2-40B4-BE49-F238E27FC236}">
                <a16:creationId xmlns:a16="http://schemas.microsoft.com/office/drawing/2014/main" id="{45198B67-7F6C-EC47-BFC5-EF2790DF734D}"/>
              </a:ext>
            </a:extLst>
          </p:cNvPr>
          <p:cNvSpPr/>
          <p:nvPr/>
        </p:nvSpPr>
        <p:spPr>
          <a:xfrm rot="5400000">
            <a:off x="5786528" y="3741857"/>
            <a:ext cx="950694" cy="881165"/>
          </a:xfrm>
          <a:prstGeom prst="downArrowCallout">
            <a:avLst>
              <a:gd name="adj1" fmla="val 14746"/>
              <a:gd name="adj2" fmla="val 25000"/>
              <a:gd name="adj3" fmla="val 25000"/>
              <a:gd name="adj4" fmla="val 38425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BERserk</a:t>
            </a:r>
            <a:endParaRPr lang="en-US" sz="1400" dirty="0"/>
          </a:p>
        </p:txBody>
      </p:sp>
      <p:sp>
        <p:nvSpPr>
          <p:cNvPr id="27" name="Down Arrow Callout 26">
            <a:extLst>
              <a:ext uri="{FF2B5EF4-FFF2-40B4-BE49-F238E27FC236}">
                <a16:creationId xmlns:a16="http://schemas.microsoft.com/office/drawing/2014/main" id="{9B41D9C4-2C87-AC40-A0C2-4F6E3032AF70}"/>
              </a:ext>
            </a:extLst>
          </p:cNvPr>
          <p:cNvSpPr/>
          <p:nvPr/>
        </p:nvSpPr>
        <p:spPr>
          <a:xfrm>
            <a:off x="5253631" y="2490410"/>
            <a:ext cx="1221130" cy="949583"/>
          </a:xfrm>
          <a:prstGeom prst="downArrowCallout">
            <a:avLst>
              <a:gd name="adj1" fmla="val 9791"/>
              <a:gd name="adj2" fmla="val 15091"/>
              <a:gd name="adj3" fmla="val 25000"/>
              <a:gd name="adj4" fmla="val 27317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Heartbleed</a:t>
            </a:r>
            <a:endParaRPr lang="en-US" sz="1400" dirty="0"/>
          </a:p>
        </p:txBody>
      </p:sp>
      <p:sp>
        <p:nvSpPr>
          <p:cNvPr id="66" name="Down Arrow Callout 65">
            <a:extLst>
              <a:ext uri="{FF2B5EF4-FFF2-40B4-BE49-F238E27FC236}">
                <a16:creationId xmlns:a16="http://schemas.microsoft.com/office/drawing/2014/main" id="{5E997522-D1B1-D840-ACE8-E410CF7BEBA6}"/>
              </a:ext>
            </a:extLst>
          </p:cNvPr>
          <p:cNvSpPr/>
          <p:nvPr/>
        </p:nvSpPr>
        <p:spPr>
          <a:xfrm rot="5400000">
            <a:off x="7832187" y="4660994"/>
            <a:ext cx="1221130" cy="1114250"/>
          </a:xfrm>
          <a:prstGeom prst="downArrowCallout">
            <a:avLst>
              <a:gd name="adj1" fmla="val 7978"/>
              <a:gd name="adj2" fmla="val 10618"/>
              <a:gd name="adj3" fmla="val 16540"/>
              <a:gd name="adj4" fmla="val 31639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 breaches</a:t>
            </a:r>
          </a:p>
        </p:txBody>
      </p:sp>
      <p:sp>
        <p:nvSpPr>
          <p:cNvPr id="67" name="Down Arrow Callout 66">
            <a:extLst>
              <a:ext uri="{FF2B5EF4-FFF2-40B4-BE49-F238E27FC236}">
                <a16:creationId xmlns:a16="http://schemas.microsoft.com/office/drawing/2014/main" id="{AEC5137F-2868-5D48-95BB-C7E8627EFAAF}"/>
              </a:ext>
            </a:extLst>
          </p:cNvPr>
          <p:cNvSpPr/>
          <p:nvPr/>
        </p:nvSpPr>
        <p:spPr>
          <a:xfrm rot="5400000">
            <a:off x="7613965" y="4678029"/>
            <a:ext cx="1221130" cy="696659"/>
          </a:xfrm>
          <a:prstGeom prst="downArrowCallout">
            <a:avLst>
              <a:gd name="adj1" fmla="val 14746"/>
              <a:gd name="adj2" fmla="val 18234"/>
              <a:gd name="adj3" fmla="val 25000"/>
              <a:gd name="adj4" fmla="val 41791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Frankencerts</a:t>
            </a:r>
            <a:endParaRPr lang="en-US" sz="1400" dirty="0"/>
          </a:p>
        </p:txBody>
      </p:sp>
      <p:sp>
        <p:nvSpPr>
          <p:cNvPr id="68" name="Up Arrow Callout 67">
            <a:extLst>
              <a:ext uri="{FF2B5EF4-FFF2-40B4-BE49-F238E27FC236}">
                <a16:creationId xmlns:a16="http://schemas.microsoft.com/office/drawing/2014/main" id="{5613244F-121C-A948-B127-353B58946F9E}"/>
              </a:ext>
            </a:extLst>
          </p:cNvPr>
          <p:cNvSpPr/>
          <p:nvPr/>
        </p:nvSpPr>
        <p:spPr>
          <a:xfrm>
            <a:off x="6695690" y="5629400"/>
            <a:ext cx="1431076" cy="1206334"/>
          </a:xfrm>
          <a:prstGeom prst="upArrowCallout">
            <a:avLst>
              <a:gd name="adj1" fmla="val 7955"/>
              <a:gd name="adj2" fmla="val 9847"/>
              <a:gd name="adj3" fmla="val 25000"/>
              <a:gd name="adj4" fmla="val 37249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Virtual host confusion</a:t>
            </a:r>
          </a:p>
        </p:txBody>
      </p:sp>
      <p:sp>
        <p:nvSpPr>
          <p:cNvPr id="31" name="Up Arrow Callout 30">
            <a:extLst>
              <a:ext uri="{FF2B5EF4-FFF2-40B4-BE49-F238E27FC236}">
                <a16:creationId xmlns:a16="http://schemas.microsoft.com/office/drawing/2014/main" id="{9AA89607-1D07-1D4A-9150-9C02C5B5C882}"/>
              </a:ext>
            </a:extLst>
          </p:cNvPr>
          <p:cNvSpPr/>
          <p:nvPr/>
        </p:nvSpPr>
        <p:spPr>
          <a:xfrm>
            <a:off x="6511745" y="5638427"/>
            <a:ext cx="1402759" cy="603776"/>
          </a:xfrm>
          <a:prstGeom prst="upArrowCallout">
            <a:avLst>
              <a:gd name="adj1" fmla="val 10471"/>
              <a:gd name="adj2" fmla="val 14700"/>
              <a:gd name="adj3" fmla="val 37581"/>
              <a:gd name="adj4" fmla="val 35088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SSL stripping</a:t>
            </a:r>
          </a:p>
        </p:txBody>
      </p:sp>
      <p:sp>
        <p:nvSpPr>
          <p:cNvPr id="69" name="Up Arrow Callout 68">
            <a:extLst>
              <a:ext uri="{FF2B5EF4-FFF2-40B4-BE49-F238E27FC236}">
                <a16:creationId xmlns:a16="http://schemas.microsoft.com/office/drawing/2014/main" id="{BCE2DF7A-022F-8E42-98E7-58E6AD706A48}"/>
              </a:ext>
            </a:extLst>
          </p:cNvPr>
          <p:cNvSpPr/>
          <p:nvPr/>
        </p:nvSpPr>
        <p:spPr>
          <a:xfrm>
            <a:off x="3931850" y="5657617"/>
            <a:ext cx="866494" cy="66311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35032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SMACK</a:t>
            </a:r>
          </a:p>
        </p:txBody>
      </p:sp>
      <p:sp>
        <p:nvSpPr>
          <p:cNvPr id="53" name="Up Arrow Callout 52">
            <a:extLst>
              <a:ext uri="{FF2B5EF4-FFF2-40B4-BE49-F238E27FC236}">
                <a16:creationId xmlns:a16="http://schemas.microsoft.com/office/drawing/2014/main" id="{1F135EFF-6F2D-B24F-B23A-04BDADA96FDF}"/>
              </a:ext>
            </a:extLst>
          </p:cNvPr>
          <p:cNvSpPr/>
          <p:nvPr/>
        </p:nvSpPr>
        <p:spPr>
          <a:xfrm rot="19685403">
            <a:off x="7760003" y="5568691"/>
            <a:ext cx="1153586" cy="1114796"/>
          </a:xfrm>
          <a:prstGeom prst="upArrowCallout">
            <a:avLst>
              <a:gd name="adj1" fmla="val 11296"/>
              <a:gd name="adj2" fmla="val 18363"/>
              <a:gd name="adj3" fmla="val 25000"/>
              <a:gd name="adj4" fmla="val 41750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STARTTLS injection</a:t>
            </a:r>
          </a:p>
        </p:txBody>
      </p:sp>
      <p:sp>
        <p:nvSpPr>
          <p:cNvPr id="39" name="Up Arrow Callout 38">
            <a:extLst>
              <a:ext uri="{FF2B5EF4-FFF2-40B4-BE49-F238E27FC236}">
                <a16:creationId xmlns:a16="http://schemas.microsoft.com/office/drawing/2014/main" id="{65781726-96CF-6144-ACC3-13F118221A7E}"/>
              </a:ext>
            </a:extLst>
          </p:cNvPr>
          <p:cNvSpPr/>
          <p:nvPr/>
        </p:nvSpPr>
        <p:spPr>
          <a:xfrm>
            <a:off x="5037178" y="5319505"/>
            <a:ext cx="1284333" cy="1475033"/>
          </a:xfrm>
          <a:prstGeom prst="upArrowCallout">
            <a:avLst>
              <a:gd name="adj1" fmla="val 12151"/>
              <a:gd name="adj2" fmla="val 12980"/>
              <a:gd name="adj3" fmla="val 25000"/>
              <a:gd name="adj4" fmla="val 27134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Lucky microseconds</a:t>
            </a:r>
          </a:p>
        </p:txBody>
      </p:sp>
      <p:sp>
        <p:nvSpPr>
          <p:cNvPr id="59" name="Left Arrow Callout 58">
            <a:extLst>
              <a:ext uri="{FF2B5EF4-FFF2-40B4-BE49-F238E27FC236}">
                <a16:creationId xmlns:a16="http://schemas.microsoft.com/office/drawing/2014/main" id="{59DF4B9E-A081-814E-AC42-70A476EEB17F}"/>
              </a:ext>
            </a:extLst>
          </p:cNvPr>
          <p:cNvSpPr/>
          <p:nvPr/>
        </p:nvSpPr>
        <p:spPr>
          <a:xfrm rot="2229866">
            <a:off x="4414075" y="5332164"/>
            <a:ext cx="1725297" cy="335967"/>
          </a:xfrm>
          <a:prstGeom prst="leftArrowCallout">
            <a:avLst>
              <a:gd name="adj1" fmla="val 25000"/>
              <a:gd name="adj2" fmla="val 35934"/>
              <a:gd name="adj3" fmla="val 45115"/>
              <a:gd name="adj4" fmla="val 68831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Jager et al.</a:t>
            </a:r>
          </a:p>
        </p:txBody>
      </p:sp>
      <p:sp>
        <p:nvSpPr>
          <p:cNvPr id="60" name="Left Arrow Callout 59">
            <a:extLst>
              <a:ext uri="{FF2B5EF4-FFF2-40B4-BE49-F238E27FC236}">
                <a16:creationId xmlns:a16="http://schemas.microsoft.com/office/drawing/2014/main" id="{A04B29D2-4547-F94B-8C97-EF31A52A40D4}"/>
              </a:ext>
            </a:extLst>
          </p:cNvPr>
          <p:cNvSpPr/>
          <p:nvPr/>
        </p:nvSpPr>
        <p:spPr>
          <a:xfrm rot="2664426">
            <a:off x="4279210" y="5514974"/>
            <a:ext cx="1725297" cy="335967"/>
          </a:xfrm>
          <a:prstGeom prst="leftArrowCallout">
            <a:avLst>
              <a:gd name="adj1" fmla="val 25000"/>
              <a:gd name="adj2" fmla="val 35934"/>
              <a:gd name="adj3" fmla="val 45115"/>
              <a:gd name="adj4" fmla="val 56741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DROWN</a:t>
            </a:r>
          </a:p>
        </p:txBody>
      </p:sp>
      <p:sp>
        <p:nvSpPr>
          <p:cNvPr id="40" name="Right Arrow Callout 39">
            <a:extLst>
              <a:ext uri="{FF2B5EF4-FFF2-40B4-BE49-F238E27FC236}">
                <a16:creationId xmlns:a16="http://schemas.microsoft.com/office/drawing/2014/main" id="{5426D6DC-D1D2-F241-81B0-C0EE4FC11623}"/>
              </a:ext>
            </a:extLst>
          </p:cNvPr>
          <p:cNvSpPr/>
          <p:nvPr/>
        </p:nvSpPr>
        <p:spPr>
          <a:xfrm rot="580947">
            <a:off x="2761578" y="4378087"/>
            <a:ext cx="869366" cy="21090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021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Selfie</a:t>
            </a:r>
          </a:p>
        </p:txBody>
      </p:sp>
      <p:sp>
        <p:nvSpPr>
          <p:cNvPr id="41" name="Right Arrow Callout 40">
            <a:extLst>
              <a:ext uri="{FF2B5EF4-FFF2-40B4-BE49-F238E27FC236}">
                <a16:creationId xmlns:a16="http://schemas.microsoft.com/office/drawing/2014/main" id="{AF1ADE5D-BAF0-2D4D-B83B-49E8F51334BD}"/>
              </a:ext>
            </a:extLst>
          </p:cNvPr>
          <p:cNvSpPr/>
          <p:nvPr/>
        </p:nvSpPr>
        <p:spPr>
          <a:xfrm rot="3476337">
            <a:off x="3014181" y="4036688"/>
            <a:ext cx="862714" cy="282861"/>
          </a:xfrm>
          <a:prstGeom prst="rightArrowCallout">
            <a:avLst>
              <a:gd name="adj1" fmla="val 18080"/>
              <a:gd name="adj2" fmla="val 13191"/>
              <a:gd name="adj3" fmla="val 21707"/>
              <a:gd name="adj4" fmla="val 77855"/>
            </a:avLst>
          </a:prstGeom>
          <a:solidFill>
            <a:srgbClr val="FF0000"/>
          </a:solidFill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High-STEKs</a:t>
            </a:r>
          </a:p>
        </p:txBody>
      </p:sp>
    </p:spTree>
    <p:extLst>
      <p:ext uri="{BB962C8B-B14F-4D97-AF65-F5344CB8AC3E}">
        <p14:creationId xmlns:p14="http://schemas.microsoft.com/office/powerpoint/2010/main" val="360998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20EA-ADF9-AF40-9B20-C8419C22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TLS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6546B-3607-A444-B3D3-132BCC90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C8330-17A7-854A-8C73-50A68192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2A8C6-1A01-894B-ABA4-1E2E3F47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9BF1-E40A-144F-BFB2-29F0FC87E24B}" type="slidenum">
              <a:rPr lang="en-US" smtClean="0"/>
              <a:t>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08E255-ED00-D849-86D3-2690675C46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* denotes theoretical basis for later practical attack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DE495E1-3039-1C47-8016-A13596500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9788"/>
            <a:ext cx="8229600" cy="45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5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20EA-ADF9-AF40-9B20-C8419C22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TLS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6546B-3607-A444-B3D3-132BCC90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Attacks on TLS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C8330-17A7-854A-8C73-50A68192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Stebila • 2019-06-06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2A8C6-1A01-894B-ABA4-1E2E3F47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9BF1-E40A-144F-BFB2-29F0FC87E24B}" type="slidenum">
              <a:rPr lang="en-US" smtClean="0"/>
              <a:t>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08E255-ED00-D849-86D3-2690675C46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* denotes theoretical basis for later practical attack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7538BA-281D-B843-A50F-C91DAABF9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2047"/>
            <a:ext cx="8229600" cy="4493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80375-F075-3B4D-ABA8-654844983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16355"/>
            <a:ext cx="8229600" cy="41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77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3582</TotalTime>
  <Words>631</Words>
  <Application>Microsoft Macintosh PowerPoint</Application>
  <PresentationFormat>On-screen Show (4:3)</PresentationFormat>
  <Paragraphs>228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Clarity</vt:lpstr>
      <vt:lpstr>Attacks on TLS</vt:lpstr>
      <vt:lpstr>Components of TLS</vt:lpstr>
      <vt:lpstr>Provable security analysis of TLS</vt:lpstr>
      <vt:lpstr>Provable security and formal methods analysis of TLS</vt:lpstr>
      <vt:lpstr>Attacks on TLS</vt:lpstr>
      <vt:lpstr>Attacks on TLS</vt:lpstr>
      <vt:lpstr>Attacks on TLS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Douglas Stebila</cp:lastModifiedBy>
  <cp:revision>722</cp:revision>
  <cp:lastPrinted>2018-06-11T09:55:29Z</cp:lastPrinted>
  <dcterms:created xsi:type="dcterms:W3CDTF">2010-04-12T23:12:02Z</dcterms:created>
  <dcterms:modified xsi:type="dcterms:W3CDTF">2020-06-15T18:25:49Z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